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8" autoAdjust="0"/>
    <p:restoredTop sz="94660"/>
  </p:normalViewPr>
  <p:slideViewPr>
    <p:cSldViewPr snapToGrid="0">
      <p:cViewPr varScale="1">
        <p:scale>
          <a:sx n="79" d="100"/>
          <a:sy n="79" d="100"/>
        </p:scale>
        <p:origin x="114" y="18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erese Holmgren" userId="c3e32dd4-da2c-4e05-9c76-6cd1db734e4e" providerId="ADAL" clId="{A06C7BBF-3A4A-41E2-AB4E-DE25D5E56F27}"/>
    <pc:docChg chg="delSld">
      <pc:chgData name="Therese Holmgren" userId="c3e32dd4-da2c-4e05-9c76-6cd1db734e4e" providerId="ADAL" clId="{A06C7BBF-3A4A-41E2-AB4E-DE25D5E56F27}" dt="2026-02-11T09:28:59.732" v="1" actId="2696"/>
      <pc:docMkLst>
        <pc:docMk/>
      </pc:docMkLst>
      <pc:sldChg chg="del">
        <pc:chgData name="Therese Holmgren" userId="c3e32dd4-da2c-4e05-9c76-6cd1db734e4e" providerId="ADAL" clId="{A06C7BBF-3A4A-41E2-AB4E-DE25D5E56F27}" dt="2026-02-11T09:28:59.732" v="1" actId="2696"/>
        <pc:sldMkLst>
          <pc:docMk/>
          <pc:sldMk cId="3865982621" sldId="258"/>
        </pc:sldMkLst>
      </pc:sldChg>
      <pc:sldChg chg="del">
        <pc:chgData name="Therese Holmgren" userId="c3e32dd4-da2c-4e05-9c76-6cd1db734e4e" providerId="ADAL" clId="{A06C7BBF-3A4A-41E2-AB4E-DE25D5E56F27}" dt="2026-02-11T09:28:56.325" v="0" actId="2696"/>
        <pc:sldMkLst>
          <pc:docMk/>
          <pc:sldMk cId="1542386301" sldId="25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536704B-D26F-4E85-B6F3-7A8B048BFA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9F9E5E9-7C25-4282-94E6-5A2964828D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C195F58-7D67-4FF1-89BA-EE79FEA4E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9C7E9-B8B3-4A75-AD67-0F3373DACA73}" type="datetimeFigureOut">
              <a:rPr lang="sv-SE" smtClean="0"/>
              <a:t>2026-02-11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3A58D53-DEEE-492F-984C-6E5DF82D0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3F0B6B4-10E8-4179-B8A5-08A9B9B3D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66A65-0301-495E-84DC-CEF797C436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40953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B688E7D-4927-49FC-94D7-3153001DD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17AE8A05-E00B-444F-8827-A752B3946A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E5EBB2E-1603-4BB4-92DB-CB12D4A3E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9C7E9-B8B3-4A75-AD67-0F3373DACA73}" type="datetimeFigureOut">
              <a:rPr lang="sv-SE" smtClean="0"/>
              <a:t>2026-02-11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3EE546A-A7AF-48E7-ADC7-913602770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6CCC971-250A-475A-875E-1A90C9A27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66A65-0301-495E-84DC-CEF797C436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1761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4D79554B-C5DD-4897-A86A-E6AC902DDD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61844FA-1DE0-44EB-A885-54626C7E17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1CCEC19-23EE-4BC3-BA75-3656D4236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9C7E9-B8B3-4A75-AD67-0F3373DACA73}" type="datetimeFigureOut">
              <a:rPr lang="sv-SE" smtClean="0"/>
              <a:t>2026-02-11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A5E82FF-E34E-4CCB-9A77-85D04BFB7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483F3E2-C386-461E-9405-BF25F72FF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66A65-0301-495E-84DC-CEF797C436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81804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79604F7-A460-4D13-9721-99EA12F75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728BBB2-84E6-4646-B0A2-41444E7624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C10BAF1-BAA9-402F-9393-6BAEE0A18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9C7E9-B8B3-4A75-AD67-0F3373DACA73}" type="datetimeFigureOut">
              <a:rPr lang="sv-SE" smtClean="0"/>
              <a:t>2026-02-11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217426A-25E1-49B3-A6FF-7C342C636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F867D86-9F8E-404D-9F21-DAC360AFD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66A65-0301-495E-84DC-CEF797C436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0840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C192190-38F4-413E-BD3A-C585E0A1C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3AAB9E2-DFDF-49F5-80E8-DAF52B5E6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F96C29E-F65D-46AE-A40D-C12B0A591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9C7E9-B8B3-4A75-AD67-0F3373DACA73}" type="datetimeFigureOut">
              <a:rPr lang="sv-SE" smtClean="0"/>
              <a:t>2026-02-11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0D8837C-C9AA-48A6-811E-CDA0AB3BE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C44EE09-A171-4D23-AB27-B6EADADC5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66A65-0301-495E-84DC-CEF797C436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4549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E9C6760-DBE4-4DF8-91E5-7B9694D14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F09AF69-7090-4BBF-BC99-F1452B1DF8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B927693-973D-4E6E-8FE5-5506368AE8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E5B7939-92FE-408F-A4A9-A427AA2F0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9C7E9-B8B3-4A75-AD67-0F3373DACA73}" type="datetimeFigureOut">
              <a:rPr lang="sv-SE" smtClean="0"/>
              <a:t>2026-02-11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68CB581-531C-4B22-8680-D992EEFD0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EF63318-67C3-45D8-B547-9D1A21194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66A65-0301-495E-84DC-CEF797C436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1794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8971E16-359A-482A-A7EF-CAF70839A9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5346D86-3A62-41E2-AC5D-BD9018CDA0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A3B9A78-865D-4B48-AF1A-DD9AA0DC1F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DDEADA0-752D-4497-96A3-57AF774462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BA21EA2-E92E-4600-A1F1-6E33CE4FDC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403F3C4F-A7B9-40A3-91E3-4CB8F7863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9C7E9-B8B3-4A75-AD67-0F3373DACA73}" type="datetimeFigureOut">
              <a:rPr lang="sv-SE" smtClean="0"/>
              <a:t>2026-02-11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9AB7E9C3-B34A-42F4-A4EB-B06E04B6D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0E3D1DBE-748E-43B1-801E-0D8ADA178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66A65-0301-495E-84DC-CEF797C436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79021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E5A7AC-92E4-4302-A8B2-2E6275A0F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E468E20-0288-4C50-AF2A-6A4EDABE5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9C7E9-B8B3-4A75-AD67-0F3373DACA73}" type="datetimeFigureOut">
              <a:rPr lang="sv-SE" smtClean="0"/>
              <a:t>2026-02-11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30DE201-8DC1-441B-8BEC-7BA4942C1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013A898-AD6A-4487-B865-199FF76B1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66A65-0301-495E-84DC-CEF797C436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4901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AD657370-C570-4E02-80E6-CC9D0752F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9C7E9-B8B3-4A75-AD67-0F3373DACA73}" type="datetimeFigureOut">
              <a:rPr lang="sv-SE" smtClean="0"/>
              <a:t>2026-02-11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48B539DD-515E-4F75-8231-C381B4E4F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594708E-5BF1-4FFB-9770-BFCD7BB42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66A65-0301-495E-84DC-CEF797C436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3976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34BBB21-1530-4DCC-B4AD-50BAC24B34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2B22F88-BE38-49A0-AC20-BA601821D0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5BEA42D-D522-4CE5-9B1F-69000F5288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32EF3DC-3893-49A7-AEE8-5ECEC6DAB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9C7E9-B8B3-4A75-AD67-0F3373DACA73}" type="datetimeFigureOut">
              <a:rPr lang="sv-SE" smtClean="0"/>
              <a:t>2026-02-11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084262F-0B3D-4ABA-9765-82D90A405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3AF8EDA-C0C2-42DC-A66D-29D87BA2A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66A65-0301-495E-84DC-CEF797C436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68463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3C3B376-DFD4-4F7B-B80C-01BB16587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5AA5B088-9C41-46FE-A58E-269D776A0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6F10430-29B0-4FE4-B783-80691BC249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70AB40A-A4A8-4C4C-AE22-B41652780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9C7E9-B8B3-4A75-AD67-0F3373DACA73}" type="datetimeFigureOut">
              <a:rPr lang="sv-SE" smtClean="0"/>
              <a:t>2026-02-11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D4E0C63-332A-4C48-9DDD-0A26AB6B9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30797A8-35A1-464E-8E52-09A61FADA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66A65-0301-495E-84DC-CEF797C436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87817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6F64134B-1F8A-4CED-A741-9A97794BD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FB942F8-8D23-409E-A0B9-F1124C7520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80BD26E-D449-475F-AE20-AF55FDC0AE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9C7E9-B8B3-4A75-AD67-0F3373DACA73}" type="datetimeFigureOut">
              <a:rPr lang="sv-SE" smtClean="0"/>
              <a:t>2026-02-11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F67EC72-EA5C-4612-AB6D-08BA28FF28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903FF16-3950-4EE7-B528-5E94058E8C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A66A65-0301-495E-84DC-CEF797C436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75965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F8D5F262-A01B-4138-9576-FA6A8C0BAD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1682" y="195622"/>
            <a:ext cx="930302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Välkommen till Campusdag</a:t>
            </a:r>
            <a:r>
              <a:rPr lang="sv-SE" altLang="sv-SE" sz="3600" dirty="0">
                <a:latin typeface="Georgia" panose="02040502050405020303" pitchFamily="18" charset="0"/>
              </a:rPr>
              <a:t> </a:t>
            </a:r>
            <a:r>
              <a:rPr lang="sv-SE" altLang="sv-SE" sz="3600" dirty="0">
                <a:latin typeface="Georgia" panose="02040502050405020303" pitchFamily="18" charset="0"/>
                <a:cs typeface="Times New Roman" panose="02020603050405020304" pitchFamily="18" charset="0"/>
              </a:rPr>
              <a:t>1</a:t>
            </a:r>
            <a:r>
              <a:rPr kumimoji="0" lang="sv-SE" altLang="sv-SE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/2–2024</a:t>
            </a:r>
            <a:endParaRPr kumimoji="0" lang="sv-SE" altLang="sv-SE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 panose="02040502050405020303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panose="02040502050405020303" pitchFamily="18" charset="0"/>
              </a:rPr>
              <a:t>                                            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altLang="sv-SE" dirty="0">
                <a:latin typeface="Georgia" panose="02040502050405020303" pitchFamily="18" charset="0"/>
              </a:rPr>
              <a:t>                                                       </a:t>
            </a: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 panose="02040502050405020303" pitchFamily="18" charset="0"/>
            </a:endParaRPr>
          </a:p>
        </p:txBody>
      </p:sp>
      <p:pic>
        <p:nvPicPr>
          <p:cNvPr id="1025" name="Bildobjekt 1">
            <a:extLst>
              <a:ext uri="{FF2B5EF4-FFF2-40B4-BE49-F238E27FC236}">
                <a16:creationId xmlns:a16="http://schemas.microsoft.com/office/drawing/2014/main" id="{223583BC-40C2-40FD-8F49-3423227102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7599" y="1297179"/>
            <a:ext cx="5294000" cy="3521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843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7A0446CD-96B7-4E1F-8C62-41B9F88F81EC}"/>
              </a:ext>
            </a:extLst>
          </p:cNvPr>
          <p:cNvSpPr/>
          <p:nvPr/>
        </p:nvSpPr>
        <p:spPr>
          <a:xfrm>
            <a:off x="331305" y="319596"/>
            <a:ext cx="11067624" cy="6443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Programmet för dagen följer enligt nedan: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sv-SE" dirty="0"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Programmet för dagen följer enligt nedan: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sv-SE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08.30 Vi</a:t>
            </a:r>
            <a:r>
              <a:rPr lang="sv-SE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hälsar alla välkomna och informerar om dagen</a:t>
            </a:r>
            <a:br>
              <a:rPr lang="sv-SE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sv-SE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v-SE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08.30 – </a:t>
            </a:r>
            <a:r>
              <a:rPr lang="sv-SE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11.30 Linda Spett </a:t>
            </a:r>
            <a:r>
              <a:rPr lang="sv-SE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från kompetenscentrum för flerspråkighet i Umeå kommun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Föreläser om </a:t>
            </a:r>
            <a:r>
              <a:rPr lang="sv-SE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interkulturellt förhållningsätt och föräldrasamverkan </a:t>
            </a:r>
            <a:r>
              <a:rPr lang="sv-SE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samt workshop.</a:t>
            </a:r>
            <a:endParaRPr lang="sv-SE" dirty="0"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sv-SE" b="1" dirty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11.30- 12.30</a:t>
            </a:r>
            <a:r>
              <a:rPr lang="sv-SE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Lunch</a:t>
            </a:r>
            <a:br>
              <a:rPr lang="sv-SE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sv-SE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v-SE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12.30 -15.15: Frida Grimm </a:t>
            </a:r>
            <a:r>
              <a:rPr lang="sv-SE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föreläser om </a:t>
            </a:r>
            <a:r>
              <a:rPr lang="sv-SE" b="1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Att leda kollegor i arbetslag </a:t>
            </a:r>
            <a:r>
              <a:rPr lang="sv-SE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samt workshop.</a:t>
            </a:r>
            <a:br>
              <a:rPr lang="sv-SE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sv-SE" b="1" dirty="0"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15.15-15.30 Återsamling</a:t>
            </a:r>
            <a:r>
              <a:rPr lang="sv-SE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/ Vi knyter ihop säcken. </a:t>
            </a:r>
            <a:r>
              <a:rPr lang="sv-SE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Utvärdering</a:t>
            </a:r>
            <a:endParaRPr lang="sv-SE" dirty="0"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sv-SE" sz="1400" dirty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sv-SE" sz="1400" dirty="0"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sv-SE" sz="2800" dirty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sv-SE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04274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da48a9ac-7937-4134-8b13-3620bf967764}" enabled="1" method="Privileged" siteId="{5a4ba6f9-f531-4f32-9467-398f19e69de4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84</Words>
  <Application>Microsoft Office PowerPoint</Application>
  <PresentationFormat>Bredbild</PresentationFormat>
  <Paragraphs>13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Georgia</vt:lpstr>
      <vt:lpstr>Office-tema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Maria Forsgren Hellberg</dc:creator>
  <cp:lastModifiedBy>Therese Holmgren</cp:lastModifiedBy>
  <cp:revision>22</cp:revision>
  <dcterms:created xsi:type="dcterms:W3CDTF">2021-09-19T16:44:16Z</dcterms:created>
  <dcterms:modified xsi:type="dcterms:W3CDTF">2026-02-11T09:29:01Z</dcterms:modified>
</cp:coreProperties>
</file>