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ptx" ContentType="application/vnd.openxmlformats-officedocument.presentationml.presentatio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4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Forsgren Hellberg" userId="4d76169a-3385-47d0-8bf1-946c60ca4f5a" providerId="ADAL" clId="{A5264EA1-5874-401D-9E11-EDE4938E5C40}"/>
    <pc:docChg chg="addSld delSld modSld">
      <pc:chgData name="Maria Forsgren Hellberg" userId="4d76169a-3385-47d0-8bf1-946c60ca4f5a" providerId="ADAL" clId="{A5264EA1-5874-401D-9E11-EDE4938E5C40}" dt="2024-09-03T07:56:34.086" v="2" actId="2696"/>
      <pc:docMkLst>
        <pc:docMk/>
      </pc:docMkLst>
      <pc:sldChg chg="addSp new del mod">
        <pc:chgData name="Maria Forsgren Hellberg" userId="4d76169a-3385-47d0-8bf1-946c60ca4f5a" providerId="ADAL" clId="{A5264EA1-5874-401D-9E11-EDE4938E5C40}" dt="2024-09-03T07:56:34.086" v="2" actId="2696"/>
        <pc:sldMkLst>
          <pc:docMk/>
          <pc:sldMk cId="1659194631" sldId="258"/>
        </pc:sldMkLst>
        <pc:spChg chg="add">
          <ac:chgData name="Maria Forsgren Hellberg" userId="4d76169a-3385-47d0-8bf1-946c60ca4f5a" providerId="ADAL" clId="{A5264EA1-5874-401D-9E11-EDE4938E5C40}" dt="2024-08-28T09:18:37.121" v="1" actId="22"/>
          <ac:spMkLst>
            <pc:docMk/>
            <pc:sldMk cId="1659194631" sldId="258"/>
            <ac:spMk id="3" creationId="{33BD059C-F8EC-99A1-2FD1-DC3C75515C5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36704B-D26F-4E85-B6F3-7A8B048BFA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9F9E5E9-7C25-4282-94E6-5A2964828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195F58-7D67-4FF1-89BA-EE79FEA4E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2024-09-03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3A58D53-DEEE-492F-984C-6E5DF82D0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3F0B6B4-10E8-4179-B8A5-08A9B9B3D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095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688E7D-4927-49FC-94D7-3153001DD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7AE8A05-E00B-444F-8827-A752B3946A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E5EBB2E-1603-4BB4-92DB-CB12D4A3E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2024-09-03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3EE546A-A7AF-48E7-ADC7-913602770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CCC971-250A-475A-875E-1A90C9A27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176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D79554B-C5DD-4897-A86A-E6AC902DDD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61844FA-1DE0-44EB-A885-54626C7E1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CCEC19-23EE-4BC3-BA75-3656D4236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2024-09-03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5E82FF-E34E-4CCB-9A77-85D04BFB7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83F3E2-C386-461E-9405-BF25F72F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80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9604F7-A460-4D13-9721-99EA12F75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728BBB2-84E6-4646-B0A2-41444E762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10BAF1-BAA9-402F-9393-6BAEE0A18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2024-09-03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217426A-25E1-49B3-A6FF-7C342C636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867D86-9F8E-404D-9F21-DAC360AF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0840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192190-38F4-413E-BD3A-C585E0A1C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3AAB9E2-DFDF-49F5-80E8-DAF52B5E6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F96C29E-F65D-46AE-A40D-C12B0A591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2024-09-03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D8837C-C9AA-48A6-811E-CDA0AB3BE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C44EE09-A171-4D23-AB27-B6EADADC5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4549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9C6760-DBE4-4DF8-91E5-7B9694D14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09AF69-7090-4BBF-BC99-F1452B1DF8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927693-973D-4E6E-8FE5-5506368AE8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E5B7939-92FE-408F-A4A9-A427AA2F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2024-09-03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68CB581-531C-4B22-8680-D992EEFD0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EF63318-67C3-45D8-B547-9D1A21194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1794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971E16-359A-482A-A7EF-CAF70839A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346D86-3A62-41E2-AC5D-BD9018CDA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A3B9A78-865D-4B48-AF1A-DD9AA0DC1F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DEADA0-752D-4497-96A3-57AF774462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BA21EA2-E92E-4600-A1F1-6E33CE4FDC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03F3C4F-A7B9-40A3-91E3-4CB8F7863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2024-09-03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AB7E9C3-B34A-42F4-A4EB-B06E04B6D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E3D1DBE-748E-43B1-801E-0D8ADA178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9021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E5A7AC-92E4-4302-A8B2-2E6275A0F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468E20-0288-4C50-AF2A-6A4EDABE5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2024-09-03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0DE201-8DC1-441B-8BEC-7BA4942C1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013A898-AD6A-4487-B865-199FF76B1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4901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D657370-C570-4E02-80E6-CC9D0752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2024-09-03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8B539DD-515E-4F75-8231-C381B4E4F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594708E-5BF1-4FFB-9770-BFCD7BB42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3976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4BBB21-1530-4DCC-B4AD-50BAC24B3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B22F88-BE38-49A0-AC20-BA601821D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5BEA42D-D522-4CE5-9B1F-69000F528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32EF3DC-3893-49A7-AEE8-5ECEC6DAB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2024-09-03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084262F-0B3D-4ABA-9765-82D90A405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3AF8EDA-C0C2-42DC-A66D-29D87BA2A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846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C3B376-DFD4-4F7B-B80C-01BB16587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AA5B088-9C41-46FE-A58E-269D776A0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F10430-29B0-4FE4-B783-80691BC24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70AB40A-A4A8-4C4C-AE22-B41652780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2024-09-03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D4E0C63-332A-4C48-9DDD-0A26AB6B9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30797A8-35A1-464E-8E52-09A61FADA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781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F64134B-1F8A-4CED-A741-9A97794BD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FB942F8-8D23-409E-A0B9-F1124C752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0BD26E-D449-475F-AE20-AF55FDC0AE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9C7E9-B8B3-4A75-AD67-0F3373DACA73}" type="datetimeFigureOut">
              <a:rPr lang="sv-SE" smtClean="0"/>
              <a:t>2024-09-03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F67EC72-EA5C-4612-AB6D-08BA28FF28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903FF16-3950-4EE7-B528-5E94058E8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6B9DA199-5E9F-2EE2-2B98-6D726C6DB42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1363325" y="63500"/>
            <a:ext cx="787400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Begränsad delning</a:t>
            </a:r>
          </a:p>
        </p:txBody>
      </p:sp>
    </p:spTree>
    <p:extLst>
      <p:ext uri="{BB962C8B-B14F-4D97-AF65-F5344CB8AC3E}">
        <p14:creationId xmlns:p14="http://schemas.microsoft.com/office/powerpoint/2010/main" val="3475965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e.mazemap.com/#v=1&amp;campusid=289&amp;zlevel=1&amp;center=20.307025,63.820037&amp;zoom=18&amp;sharepoitype=poi&amp;sharepoi=76031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forms.office.com/e/ch9egHkw7Q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PowerPoint_Presentation.pptx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8D5F262-A01B-4138-9576-FA6A8C0BA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692" y="196282"/>
            <a:ext cx="1085164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Välkommen till Campusdag</a:t>
            </a:r>
            <a:r>
              <a:rPr lang="sv-SE" altLang="sv-SE" sz="3600" dirty="0">
                <a:latin typeface="Georgia" panose="02040502050405020303" pitchFamily="18" charset="0"/>
              </a:rPr>
              <a:t> </a:t>
            </a:r>
            <a:r>
              <a:rPr lang="sv-SE" altLang="sv-SE" sz="3600" dirty="0">
                <a:latin typeface="Georgia" panose="02040502050405020303" pitchFamily="18" charset="0"/>
                <a:cs typeface="Times New Roman" panose="02020603050405020304" pitchFamily="18" charset="0"/>
              </a:rPr>
              <a:t>27</a:t>
            </a:r>
            <a:r>
              <a:rPr kumimoji="0" lang="sv-SE" altLang="sv-SE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/9–2024</a:t>
            </a:r>
            <a:endParaRPr kumimoji="0" lang="sv-SE" altLang="sv-SE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anose="02040502050405020303" pitchFamily="18" charset="0"/>
              </a:rPr>
              <a:t>                  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sv-SE" dirty="0">
                <a:latin typeface="Georgia" panose="02040502050405020303" pitchFamily="18" charset="0"/>
              </a:rPr>
              <a:t>                                                       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</p:txBody>
      </p:sp>
      <p:pic>
        <p:nvPicPr>
          <p:cNvPr id="1025" name="Bildobjekt 1">
            <a:extLst>
              <a:ext uri="{FF2B5EF4-FFF2-40B4-BE49-F238E27FC236}">
                <a16:creationId xmlns:a16="http://schemas.microsoft.com/office/drawing/2014/main" id="{223583BC-40C2-40FD-8F49-3423227102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568" y="1056856"/>
            <a:ext cx="3854863" cy="2564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441B38EC-55D8-CA41-5864-F373C7665112}"/>
              </a:ext>
            </a:extLst>
          </p:cNvPr>
          <p:cNvSpPr txBox="1"/>
          <p:nvPr/>
        </p:nvSpPr>
        <p:spPr>
          <a:xfrm>
            <a:off x="2356338" y="3860390"/>
            <a:ext cx="7354857" cy="2385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1600" dirty="0">
                <a:latin typeface="Georgia" panose="02040502050405020303" pitchFamily="18" charset="0"/>
              </a:rPr>
              <a:t>Tid: 08.30-15.30</a:t>
            </a:r>
          </a:p>
          <a:p>
            <a:pPr algn="ctr"/>
            <a:r>
              <a:rPr lang="sv-SE" sz="1600" dirty="0">
                <a:latin typeface="Georgia" panose="02040502050405020303" pitchFamily="18" charset="0"/>
              </a:rPr>
              <a:t>Lokal: NAT.D.200</a:t>
            </a:r>
          </a:p>
          <a:p>
            <a:pPr algn="ctr"/>
            <a:r>
              <a:rPr lang="sv-SE" sz="1000" dirty="0">
                <a:latin typeface="Georgia" panose="02040502050405020303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https://use.mazemap.com/#v=1&amp;campusid=289&amp;zlevel=1&amp;center=20.307025,63.820037&amp;zoom=18&amp;sharepoitype=poi&amp;sharepoi=760318</a:t>
            </a:r>
            <a:r>
              <a:rPr lang="sv-SE" sz="1000" dirty="0">
                <a:latin typeface="Georgia" panose="02040502050405020303" pitchFamily="18" charset="0"/>
              </a:rPr>
              <a:t> </a:t>
            </a:r>
          </a:p>
          <a:p>
            <a:pPr algn="ctr"/>
            <a:endParaRPr lang="sv-SE" sz="1100" dirty="0"/>
          </a:p>
          <a:p>
            <a:pPr algn="ctr"/>
            <a:endParaRPr lang="sv-SE" sz="1100" dirty="0"/>
          </a:p>
          <a:p>
            <a:pPr algn="ctr"/>
            <a:r>
              <a:rPr lang="sv-SE" sz="1600" dirty="0">
                <a:latin typeface="Georgia" panose="02040502050405020303" pitchFamily="18" charset="0"/>
              </a:rPr>
              <a:t>Anmäl er på följande länk: </a:t>
            </a:r>
            <a:r>
              <a:rPr lang="sv-SE" sz="1600" u="sng" dirty="0">
                <a:effectLst/>
                <a:latin typeface="Georgia" panose="02040502050405020303" pitchFamily="18" charset="0"/>
                <a:ea typeface="Aptos" panose="020B0004020202020204" pitchFamily="34" charset="0"/>
                <a:cs typeface="Aptos" panose="020B00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https://forms.office.com/e/ch9egHkw7Q</a:t>
            </a:r>
            <a:r>
              <a:rPr lang="sv-SE" sz="1600" u="sng" dirty="0">
                <a:effectLst/>
                <a:latin typeface="Georgia" panose="02040502050405020303" pitchFamily="18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</a:p>
          <a:p>
            <a:pPr algn="ctr"/>
            <a:endParaRPr lang="sv-SE" sz="1600" u="sng" dirty="0">
              <a:latin typeface="Georgia" panose="02040502050405020303" pitchFamily="18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ctr"/>
            <a:r>
              <a:rPr lang="sv-SE" sz="1600" dirty="0">
                <a:effectLst/>
                <a:latin typeface="Georgia" panose="02040502050405020303" pitchFamily="18" charset="0"/>
                <a:ea typeface="Aptos" panose="020B0004020202020204" pitchFamily="34" charset="0"/>
                <a:cs typeface="Aptos" panose="020B0004020202020204" pitchFamily="34" charset="0"/>
              </a:rPr>
              <a:t>Anmäl er senast den 18/9</a:t>
            </a:r>
          </a:p>
          <a:p>
            <a:pPr algn="ctr"/>
            <a:endParaRPr lang="sv-SE" sz="1600" dirty="0">
              <a:latin typeface="Georgia" panose="02040502050405020303" pitchFamily="18" charset="0"/>
            </a:endParaRPr>
          </a:p>
          <a:p>
            <a:pPr algn="ctr"/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378843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>
            <a:hlinkClick r:id="" action="ppaction://ole?verb=0"/>
            <a:extLst>
              <a:ext uri="{FF2B5EF4-FFF2-40B4-BE49-F238E27FC236}">
                <a16:creationId xmlns:a16="http://schemas.microsoft.com/office/drawing/2014/main" id="{6E211E21-3920-3A9A-8335-B79D92E880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782058"/>
              </p:ext>
            </p:extLst>
          </p:nvPr>
        </p:nvGraphicFramePr>
        <p:xfrm>
          <a:off x="92074" y="92074"/>
          <a:ext cx="12023725" cy="6763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esentation" r:id="rId2" imgW="6095975" imgH="3429123" progId="PowerPoint.Show.12">
                  <p:embed/>
                </p:oleObj>
              </mc:Choice>
              <mc:Fallback>
                <p:oleObj name="Presentation" r:id="rId2" imgW="6095975" imgH="3429123" progId="PowerPoint.Show.12">
                  <p:embed/>
                  <p:pic>
                    <p:nvPicPr>
                      <p:cNvPr id="2" name="Objekt 1">
                        <a:hlinkClick r:id="" action="ppaction://ole?verb=0"/>
                        <a:extLst>
                          <a:ext uri="{FF2B5EF4-FFF2-40B4-BE49-F238E27FC236}">
                            <a16:creationId xmlns:a16="http://schemas.microsoft.com/office/drawing/2014/main" id="{6E211E21-3920-3A9A-8335-B79D92E880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2074" y="92074"/>
                        <a:ext cx="12023725" cy="67633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0582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13b610e-d3b5-490f-b165-988100e8232a}" enabled="1" method="Standard" siteId="{5a4ba6f9-f531-4f32-9467-398f19e69de4}" contentBits="1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73</Words>
  <Application>Microsoft Office PowerPoint</Application>
  <PresentationFormat>Bredbild</PresentationFormat>
  <Paragraphs>11</Paragraphs>
  <Slides>2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Office-tema</vt:lpstr>
      <vt:lpstr>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Maria Forsgren Hellberg</dc:creator>
  <cp:lastModifiedBy>Maria Forsgren Hellberg</cp:lastModifiedBy>
  <cp:revision>24</cp:revision>
  <dcterms:created xsi:type="dcterms:W3CDTF">2021-09-19T16:44:16Z</dcterms:created>
  <dcterms:modified xsi:type="dcterms:W3CDTF">2024-09-03T07:56:36Z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Office-tema:8</vt:lpwstr>
  </property>
  <property fmtid="{D5CDD505-2E9C-101B-9397-08002B2CF9AE}" pid="3" name="ClassificationContentMarkingHeaderText">
    <vt:lpwstr>Begränsad delning</vt:lpwstr>
  </property>
</Properties>
</file>