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32" d="100"/>
          <a:sy n="32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ese Holmgren" userId="c3e32dd4-da2c-4e05-9c76-6cd1db734e4e" providerId="ADAL" clId="{A06C7BBF-3A4A-41E2-AB4E-DE25D5E56F27}"/>
    <pc:docChg chg="delSld">
      <pc:chgData name="Therese Holmgren" userId="c3e32dd4-da2c-4e05-9c76-6cd1db734e4e" providerId="ADAL" clId="{A06C7BBF-3A4A-41E2-AB4E-DE25D5E56F27}" dt="2026-02-11T09:32:10.449" v="1" actId="2696"/>
      <pc:docMkLst>
        <pc:docMk/>
      </pc:docMkLst>
      <pc:sldChg chg="del">
        <pc:chgData name="Therese Holmgren" userId="c3e32dd4-da2c-4e05-9c76-6cd1db734e4e" providerId="ADAL" clId="{A06C7BBF-3A4A-41E2-AB4E-DE25D5E56F27}" dt="2026-02-11T09:32:06.782" v="0" actId="2696"/>
        <pc:sldMkLst>
          <pc:docMk/>
          <pc:sldMk cId="3865982621" sldId="259"/>
        </pc:sldMkLst>
      </pc:sldChg>
      <pc:sldChg chg="del">
        <pc:chgData name="Therese Holmgren" userId="c3e32dd4-da2c-4e05-9c76-6cd1db734e4e" providerId="ADAL" clId="{A06C7BBF-3A4A-41E2-AB4E-DE25D5E56F27}" dt="2026-02-11T09:32:10.449" v="1" actId="2696"/>
        <pc:sldMkLst>
          <pc:docMk/>
          <pc:sldMk cId="67812577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36704B-D26F-4E85-B6F3-7A8B048BF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F9E5E9-7C25-4282-94E6-5A2964828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95F58-7D67-4FF1-89BA-EE79FEA4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A58D53-DEEE-492F-984C-6E5DF82D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F0B6B4-10E8-4179-B8A5-08A9B9B3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9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688E7D-4927-49FC-94D7-3153001D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7AE8A05-E00B-444F-8827-A752B3946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5EBB2E-1603-4BB4-92DB-CB12D4A3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EE546A-A7AF-48E7-ADC7-913602770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CCC971-250A-475A-875E-1A90C9A2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76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D79554B-C5DD-4897-A86A-E6AC902DD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61844FA-1DE0-44EB-A885-54626C7E1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CCEC19-23EE-4BC3-BA75-3656D423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5E82FF-E34E-4CCB-9A77-85D04BFB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83F3E2-C386-461E-9405-BF25F72F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80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9604F7-A460-4D13-9721-99EA12F7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28BBB2-84E6-4646-B0A2-41444E76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10BAF1-BAA9-402F-9393-6BAEE0A1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17426A-25E1-49B3-A6FF-7C342C63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867D86-9F8E-404D-9F21-DAC360AF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84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192190-38F4-413E-BD3A-C585E0A1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AAB9E2-DFDF-49F5-80E8-DAF52B5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96C29E-F65D-46AE-A40D-C12B0A59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D8837C-C9AA-48A6-811E-CDA0AB3B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44EE09-A171-4D23-AB27-B6EADADC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54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9C6760-DBE4-4DF8-91E5-7B9694D14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09AF69-7090-4BBF-BC99-F1452B1DF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927693-973D-4E6E-8FE5-5506368A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5B7939-92FE-408F-A4A9-A427AA2F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8CB581-531C-4B22-8680-D992EEFD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EF63318-67C3-45D8-B547-9D1A2119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79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971E16-359A-482A-A7EF-CAF70839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346D86-3A62-41E2-AC5D-BD9018CDA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3B9A78-865D-4B48-AF1A-DD9AA0DC1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DEADA0-752D-4497-96A3-57AF77446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A21EA2-E92E-4600-A1F1-6E33CE4FD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03F3C4F-A7B9-40A3-91E3-4CB8F786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AB7E9C3-B34A-42F4-A4EB-B06E04B6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E3D1DBE-748E-43B1-801E-0D8ADA17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02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E5A7AC-92E4-4302-A8B2-2E6275A0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68E20-0288-4C50-AF2A-6A4EDABE5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0DE201-8DC1-441B-8BEC-7BA4942C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13A898-AD6A-4487-B865-199FF76B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0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657370-C570-4E02-80E6-CC9D0752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8B539DD-515E-4F75-8231-C381B4E4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594708E-5BF1-4FFB-9770-BFCD7BB4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97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4BBB21-1530-4DCC-B4AD-50BAC24B3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B22F88-BE38-49A0-AC20-BA601821D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BEA42D-D522-4CE5-9B1F-69000F528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2EF3DC-3893-49A7-AEE8-5ECEC6DA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84262F-0B3D-4ABA-9765-82D90A405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AF8EDA-C0C2-42DC-A66D-29D87BA2A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46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C3B376-DFD4-4F7B-B80C-01BB1658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A5B088-9C41-46FE-A58E-269D776A0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F10430-29B0-4FE4-B783-80691BC24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0AB40A-A4A8-4C4C-AE22-B4165278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4E0C63-332A-4C48-9DDD-0A26AB6B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0797A8-35A1-464E-8E52-09A61FAD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81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F64134B-1F8A-4CED-A741-9A97794B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FB942F8-8D23-409E-A0B9-F1124C752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0BD26E-D449-475F-AE20-AF55FDC0A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67EC72-EA5C-4612-AB6D-08BA28FF2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03FF16-3950-4EE7-B528-5E94058E8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B9DA199-5E9F-2EE2-2B98-6D726C6DB42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363325" y="63500"/>
            <a:ext cx="78740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Begränsad delning</a:t>
            </a:r>
          </a:p>
        </p:txBody>
      </p:sp>
    </p:spTree>
    <p:extLst>
      <p:ext uri="{BB962C8B-B14F-4D97-AF65-F5344CB8AC3E}">
        <p14:creationId xmlns:p14="http://schemas.microsoft.com/office/powerpoint/2010/main" val="347596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8D5F262-A01B-4138-9576-FA6A8C0BA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90" y="144992"/>
            <a:ext cx="1104365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Välkommen till Campusdag</a:t>
            </a:r>
            <a:r>
              <a:rPr lang="sv-SE" altLang="sv-SE" sz="3600" dirty="0">
                <a:latin typeface="Georgia" panose="02040502050405020303" pitchFamily="18" charset="0"/>
              </a:rPr>
              <a:t> </a:t>
            </a:r>
            <a:r>
              <a:rPr lang="sv-SE" altLang="sv-SE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13/2</a:t>
            </a: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–2025.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sz="3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09.00-15.30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dirty="0">
                <a:latin typeface="Georgia" panose="02040502050405020303" pitchFamily="18" charset="0"/>
              </a:rPr>
              <a:t>                                                       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pic>
        <p:nvPicPr>
          <p:cNvPr id="1025" name="Bildobjekt 1">
            <a:extLst>
              <a:ext uri="{FF2B5EF4-FFF2-40B4-BE49-F238E27FC236}">
                <a16:creationId xmlns:a16="http://schemas.microsoft.com/office/drawing/2014/main" id="{223583BC-40C2-40FD-8F49-342322710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353" y="1528495"/>
            <a:ext cx="4077955" cy="2712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4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0FAA0BE6-C4CB-FB14-9083-5FD3998E5749}"/>
              </a:ext>
            </a:extLst>
          </p:cNvPr>
          <p:cNvSpPr txBox="1"/>
          <p:nvPr/>
        </p:nvSpPr>
        <p:spPr>
          <a:xfrm>
            <a:off x="620202" y="659958"/>
            <a:ext cx="11123875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Campusdagens innehåll tar sin utgångspunkt i två teman:</a:t>
            </a:r>
          </a:p>
          <a:p>
            <a:endParaRPr lang="sv-SE" sz="2800" dirty="0">
              <a:effectLst/>
              <a:latin typeface="Georgia" panose="02040502050405020303" pitchFamily="18" charset="0"/>
              <a:ea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barn och religion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barn och sorg </a:t>
            </a:r>
          </a:p>
          <a:p>
            <a:endParaRPr lang="sv-SE" sz="2800" dirty="0">
              <a:effectLst/>
              <a:latin typeface="Georgia" panose="02040502050405020303" pitchFamily="18" charset="0"/>
              <a:ea typeface="Aptos" panose="020B0004020202020204" pitchFamily="34" charset="0"/>
            </a:endParaRPr>
          </a:p>
          <a:p>
            <a:r>
              <a:rPr lang="sv-SE" sz="28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Ingår i förskollärarprogrammet i kursen: Barnet och samhället.</a:t>
            </a:r>
          </a:p>
          <a:p>
            <a:endParaRPr lang="sv-SE" sz="2800" dirty="0">
              <a:latin typeface="Georgia" panose="02040502050405020303" pitchFamily="18" charset="0"/>
              <a:ea typeface="Aptos" panose="020B0004020202020204" pitchFamily="34" charset="0"/>
            </a:endParaRPr>
          </a:p>
          <a:p>
            <a:r>
              <a:rPr lang="sv-SE" sz="28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Susanne Dahl, universitetspräst vid Kyrkan på campus och Anna </a:t>
            </a:r>
            <a:r>
              <a:rPr lang="sv-SE" sz="2800" dirty="0" err="1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Ruther</a:t>
            </a:r>
            <a:r>
              <a:rPr lang="sv-SE" sz="2800" dirty="0">
                <a:effectLst/>
                <a:latin typeface="Georgia" panose="02040502050405020303" pitchFamily="18" charset="0"/>
                <a:ea typeface="Aptos" panose="020B0004020202020204" pitchFamily="34" charset="0"/>
              </a:rPr>
              <a:t>, sjukhuspräst vid NUS ansvarar för dagens innehåll.</a:t>
            </a:r>
          </a:p>
          <a:p>
            <a:endParaRPr lang="sv-SE" sz="2800" dirty="0">
              <a:effectLst/>
              <a:latin typeface="Georgia" panose="02040502050405020303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469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13b610e-d3b5-490f-b165-988100e8232a}" enabled="1" method="Standard" siteId="{5a4ba6f9-f531-4f32-9467-398f19e69de4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52</Words>
  <Application>Microsoft Office PowerPoint</Application>
  <PresentationFormat>Bredbild</PresentationFormat>
  <Paragraphs>11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Forsgren Hellberg</dc:creator>
  <cp:lastModifiedBy>Therese Holmgren</cp:lastModifiedBy>
  <cp:revision>29</cp:revision>
  <dcterms:created xsi:type="dcterms:W3CDTF">2021-09-19T16:44:16Z</dcterms:created>
  <dcterms:modified xsi:type="dcterms:W3CDTF">2026-02-11T09:32:12Z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Office-tema:8</vt:lpwstr>
  </property>
  <property fmtid="{D5CDD505-2E9C-101B-9397-08002B2CF9AE}" pid="3" name="ClassificationContentMarkingHeaderText">
    <vt:lpwstr>Begränsad delning</vt:lpwstr>
  </property>
</Properties>
</file>