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3" r:id="rId2"/>
    <p:sldId id="1096" r:id="rId3"/>
    <p:sldId id="264" r:id="rId4"/>
    <p:sldId id="414" r:id="rId5"/>
    <p:sldId id="415" r:id="rId6"/>
    <p:sldId id="259" r:id="rId7"/>
    <p:sldId id="321" r:id="rId8"/>
    <p:sldId id="341" r:id="rId9"/>
    <p:sldId id="270" r:id="rId10"/>
    <p:sldId id="320" r:id="rId11"/>
    <p:sldId id="413" r:id="rId12"/>
    <p:sldId id="1098" r:id="rId13"/>
    <p:sldId id="1095" r:id="rId14"/>
    <p:sldId id="410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 Nihlfors" initials="E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84073"/>
  </p:normalViewPr>
  <p:slideViewPr>
    <p:cSldViewPr snapToGrid="0">
      <p:cViewPr varScale="1">
        <p:scale>
          <a:sx n="66" d="100"/>
          <a:sy n="66" d="100"/>
        </p:scale>
        <p:origin x="13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A601C-E826-4041-9408-F58E7B635E6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2F8CC5-FBCE-47DF-BF83-A517529603A3}">
      <dgm:prSet/>
      <dgm:spPr/>
      <dgm:t>
        <a:bodyPr/>
        <a:lstStyle/>
        <a:p>
          <a:r>
            <a:rPr lang="en-US"/>
            <a:t>… är en </a:t>
          </a:r>
          <a:r>
            <a:rPr lang="en-US" i="1"/>
            <a:t>nationell resurs </a:t>
          </a:r>
          <a:r>
            <a:rPr lang="en-US"/>
            <a:t>i att stärka möjligheterna att bedriva utbildning grundad på vetenskap och beprövad erfarenhet.</a:t>
          </a:r>
        </a:p>
      </dgm:t>
    </dgm:pt>
    <dgm:pt modelId="{A8F14E22-86F9-41CB-98C5-60CC9FEC2AFE}" type="parTrans" cxnId="{5B24E022-493A-4918-B743-73BDEED48E67}">
      <dgm:prSet/>
      <dgm:spPr/>
      <dgm:t>
        <a:bodyPr/>
        <a:lstStyle/>
        <a:p>
          <a:endParaRPr lang="en-US"/>
        </a:p>
      </dgm:t>
    </dgm:pt>
    <dgm:pt modelId="{35E28B93-7D8F-4DF6-8B89-F2240E3CCFF2}" type="sibTrans" cxnId="{5B24E022-493A-4918-B743-73BDEED48E67}">
      <dgm:prSet/>
      <dgm:spPr/>
      <dgm:t>
        <a:bodyPr/>
        <a:lstStyle/>
        <a:p>
          <a:endParaRPr lang="en-US"/>
        </a:p>
      </dgm:t>
    </dgm:pt>
    <dgm:pt modelId="{D515DE5F-3091-49F8-9E6C-71F1D05299C8}">
      <dgm:prSet/>
      <dgm:spPr/>
      <dgm:t>
        <a:bodyPr/>
        <a:lstStyle/>
        <a:p>
          <a:r>
            <a:rPr lang="en-US"/>
            <a:t>… stimulerar praktiknära forskning och konkret FoU-arbete där </a:t>
          </a:r>
          <a:r>
            <a:rPr lang="en-US" i="1"/>
            <a:t>lärare och skolledare tar aktiv del i kunskapsbygget.</a:t>
          </a:r>
          <a:endParaRPr lang="en-US"/>
        </a:p>
      </dgm:t>
    </dgm:pt>
    <dgm:pt modelId="{22B70753-1C38-4E57-BC48-7B19C998A037}" type="parTrans" cxnId="{FBBE176A-3A7A-4798-80AB-C838BF576126}">
      <dgm:prSet/>
      <dgm:spPr/>
      <dgm:t>
        <a:bodyPr/>
        <a:lstStyle/>
        <a:p>
          <a:endParaRPr lang="en-US"/>
        </a:p>
      </dgm:t>
    </dgm:pt>
    <dgm:pt modelId="{9E5F4BA8-F972-44C9-8A50-8F444F561D3F}" type="sibTrans" cxnId="{FBBE176A-3A7A-4798-80AB-C838BF576126}">
      <dgm:prSet/>
      <dgm:spPr/>
      <dgm:t>
        <a:bodyPr/>
        <a:lstStyle/>
        <a:p>
          <a:endParaRPr lang="en-US"/>
        </a:p>
      </dgm:t>
    </dgm:pt>
    <dgm:pt modelId="{243DA01A-92B1-44C0-B784-3398E97B7DAA}">
      <dgm:prSet/>
      <dgm:spPr/>
      <dgm:t>
        <a:bodyPr/>
        <a:lstStyle/>
        <a:p>
          <a:r>
            <a:rPr lang="en-US"/>
            <a:t>… är </a:t>
          </a:r>
          <a:r>
            <a:rPr lang="en-US" i="1"/>
            <a:t>oberoende</a:t>
          </a:r>
          <a:r>
            <a:rPr lang="en-US"/>
            <a:t> i förhållande till de intressen som enskilda medlemmar företräder.</a:t>
          </a:r>
        </a:p>
      </dgm:t>
    </dgm:pt>
    <dgm:pt modelId="{78BD4B12-E935-498B-A388-1025FA4F654D}" type="parTrans" cxnId="{3D7528D7-7B11-4B13-9E7B-C4EB2DAC0232}">
      <dgm:prSet/>
      <dgm:spPr/>
      <dgm:t>
        <a:bodyPr/>
        <a:lstStyle/>
        <a:p>
          <a:endParaRPr lang="en-US"/>
        </a:p>
      </dgm:t>
    </dgm:pt>
    <dgm:pt modelId="{11700323-35A3-439D-95CB-0F462828BAAE}" type="sibTrans" cxnId="{3D7528D7-7B11-4B13-9E7B-C4EB2DAC0232}">
      <dgm:prSet/>
      <dgm:spPr/>
      <dgm:t>
        <a:bodyPr/>
        <a:lstStyle/>
        <a:p>
          <a:endParaRPr lang="en-US"/>
        </a:p>
      </dgm:t>
    </dgm:pt>
    <dgm:pt modelId="{EBFE43E8-0EDE-412C-BD44-5C89D623A4EC}" type="pres">
      <dgm:prSet presAssocID="{0BDA601C-E826-4041-9408-F58E7B635E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50DEB3-4A60-4653-84A6-33AB9CE65908}" type="pres">
      <dgm:prSet presAssocID="{9A2F8CC5-FBCE-47DF-BF83-A517529603A3}" presName="hierRoot1" presStyleCnt="0"/>
      <dgm:spPr/>
    </dgm:pt>
    <dgm:pt modelId="{BA6DBD4D-209D-40CE-BD51-29878D462EFE}" type="pres">
      <dgm:prSet presAssocID="{9A2F8CC5-FBCE-47DF-BF83-A517529603A3}" presName="composite" presStyleCnt="0"/>
      <dgm:spPr/>
    </dgm:pt>
    <dgm:pt modelId="{B53224DE-A148-4ED7-8842-1C37CE0983AD}" type="pres">
      <dgm:prSet presAssocID="{9A2F8CC5-FBCE-47DF-BF83-A517529603A3}" presName="background" presStyleLbl="node0" presStyleIdx="0" presStyleCnt="3"/>
      <dgm:spPr/>
    </dgm:pt>
    <dgm:pt modelId="{2313FD0A-1EFC-42F8-9E4B-EDDAB2C5389F}" type="pres">
      <dgm:prSet presAssocID="{9A2F8CC5-FBCE-47DF-BF83-A517529603A3}" presName="text" presStyleLbl="fgAcc0" presStyleIdx="0" presStyleCnt="3">
        <dgm:presLayoutVars>
          <dgm:chPref val="3"/>
        </dgm:presLayoutVars>
      </dgm:prSet>
      <dgm:spPr/>
    </dgm:pt>
    <dgm:pt modelId="{53D877A4-E7E1-4759-9325-79EBE6005CF7}" type="pres">
      <dgm:prSet presAssocID="{9A2F8CC5-FBCE-47DF-BF83-A517529603A3}" presName="hierChild2" presStyleCnt="0"/>
      <dgm:spPr/>
    </dgm:pt>
    <dgm:pt modelId="{DA8108A3-CC96-4379-BD42-0DD89311DF7A}" type="pres">
      <dgm:prSet presAssocID="{D515DE5F-3091-49F8-9E6C-71F1D05299C8}" presName="hierRoot1" presStyleCnt="0"/>
      <dgm:spPr/>
    </dgm:pt>
    <dgm:pt modelId="{822A3337-6BC0-4998-8835-3BA108FD505C}" type="pres">
      <dgm:prSet presAssocID="{D515DE5F-3091-49F8-9E6C-71F1D05299C8}" presName="composite" presStyleCnt="0"/>
      <dgm:spPr/>
    </dgm:pt>
    <dgm:pt modelId="{80AB565F-AA2C-442B-B372-B6C33457843F}" type="pres">
      <dgm:prSet presAssocID="{D515DE5F-3091-49F8-9E6C-71F1D05299C8}" presName="background" presStyleLbl="node0" presStyleIdx="1" presStyleCnt="3"/>
      <dgm:spPr/>
    </dgm:pt>
    <dgm:pt modelId="{6B43F97D-1ACD-4484-953D-6D3F9D9043F5}" type="pres">
      <dgm:prSet presAssocID="{D515DE5F-3091-49F8-9E6C-71F1D05299C8}" presName="text" presStyleLbl="fgAcc0" presStyleIdx="1" presStyleCnt="3">
        <dgm:presLayoutVars>
          <dgm:chPref val="3"/>
        </dgm:presLayoutVars>
      </dgm:prSet>
      <dgm:spPr/>
    </dgm:pt>
    <dgm:pt modelId="{F3A8C219-B379-4537-9B69-1DD5F210018F}" type="pres">
      <dgm:prSet presAssocID="{D515DE5F-3091-49F8-9E6C-71F1D05299C8}" presName="hierChild2" presStyleCnt="0"/>
      <dgm:spPr/>
    </dgm:pt>
    <dgm:pt modelId="{BCD792A5-68A2-48C4-974C-85E47C9F7F0E}" type="pres">
      <dgm:prSet presAssocID="{243DA01A-92B1-44C0-B784-3398E97B7DAA}" presName="hierRoot1" presStyleCnt="0"/>
      <dgm:spPr/>
    </dgm:pt>
    <dgm:pt modelId="{DE9694DC-C3CA-441C-B861-9583EE2A2AAE}" type="pres">
      <dgm:prSet presAssocID="{243DA01A-92B1-44C0-B784-3398E97B7DAA}" presName="composite" presStyleCnt="0"/>
      <dgm:spPr/>
    </dgm:pt>
    <dgm:pt modelId="{F673B97D-2EA0-4EFB-9D3B-EFE08E32A35C}" type="pres">
      <dgm:prSet presAssocID="{243DA01A-92B1-44C0-B784-3398E97B7DAA}" presName="background" presStyleLbl="node0" presStyleIdx="2" presStyleCnt="3"/>
      <dgm:spPr/>
    </dgm:pt>
    <dgm:pt modelId="{2753437E-7930-4346-BE44-418670EA7199}" type="pres">
      <dgm:prSet presAssocID="{243DA01A-92B1-44C0-B784-3398E97B7DAA}" presName="text" presStyleLbl="fgAcc0" presStyleIdx="2" presStyleCnt="3">
        <dgm:presLayoutVars>
          <dgm:chPref val="3"/>
        </dgm:presLayoutVars>
      </dgm:prSet>
      <dgm:spPr/>
    </dgm:pt>
    <dgm:pt modelId="{E3B7E62B-C3C3-41B4-A16A-45B792842F54}" type="pres">
      <dgm:prSet presAssocID="{243DA01A-92B1-44C0-B784-3398E97B7DAA}" presName="hierChild2" presStyleCnt="0"/>
      <dgm:spPr/>
    </dgm:pt>
  </dgm:ptLst>
  <dgm:cxnLst>
    <dgm:cxn modelId="{5B24E022-493A-4918-B743-73BDEED48E67}" srcId="{0BDA601C-E826-4041-9408-F58E7B635E63}" destId="{9A2F8CC5-FBCE-47DF-BF83-A517529603A3}" srcOrd="0" destOrd="0" parTransId="{A8F14E22-86F9-41CB-98C5-60CC9FEC2AFE}" sibTransId="{35E28B93-7D8F-4DF6-8B89-F2240E3CCFF2}"/>
    <dgm:cxn modelId="{3ED5582C-3705-4196-994C-C02E386C2F49}" type="presOf" srcId="{0BDA601C-E826-4041-9408-F58E7B635E63}" destId="{EBFE43E8-0EDE-412C-BD44-5C89D623A4EC}" srcOrd="0" destOrd="0" presId="urn:microsoft.com/office/officeart/2005/8/layout/hierarchy1"/>
    <dgm:cxn modelId="{FBBE176A-3A7A-4798-80AB-C838BF576126}" srcId="{0BDA601C-E826-4041-9408-F58E7B635E63}" destId="{D515DE5F-3091-49F8-9E6C-71F1D05299C8}" srcOrd="1" destOrd="0" parTransId="{22B70753-1C38-4E57-BC48-7B19C998A037}" sibTransId="{9E5F4BA8-F972-44C9-8A50-8F444F561D3F}"/>
    <dgm:cxn modelId="{C7ACA56C-6ADE-4579-A35F-C70579D88464}" type="presOf" srcId="{9A2F8CC5-FBCE-47DF-BF83-A517529603A3}" destId="{2313FD0A-1EFC-42F8-9E4B-EDDAB2C5389F}" srcOrd="0" destOrd="0" presId="urn:microsoft.com/office/officeart/2005/8/layout/hierarchy1"/>
    <dgm:cxn modelId="{6778FA76-FF15-443F-A206-CB0ACCB1242C}" type="presOf" srcId="{243DA01A-92B1-44C0-B784-3398E97B7DAA}" destId="{2753437E-7930-4346-BE44-418670EA7199}" srcOrd="0" destOrd="0" presId="urn:microsoft.com/office/officeart/2005/8/layout/hierarchy1"/>
    <dgm:cxn modelId="{BFE12AB7-7A9E-4EF4-9996-D2A7F67629C2}" type="presOf" srcId="{D515DE5F-3091-49F8-9E6C-71F1D05299C8}" destId="{6B43F97D-1ACD-4484-953D-6D3F9D9043F5}" srcOrd="0" destOrd="0" presId="urn:microsoft.com/office/officeart/2005/8/layout/hierarchy1"/>
    <dgm:cxn modelId="{3D7528D7-7B11-4B13-9E7B-C4EB2DAC0232}" srcId="{0BDA601C-E826-4041-9408-F58E7B635E63}" destId="{243DA01A-92B1-44C0-B784-3398E97B7DAA}" srcOrd="2" destOrd="0" parTransId="{78BD4B12-E935-498B-A388-1025FA4F654D}" sibTransId="{11700323-35A3-439D-95CB-0F462828BAAE}"/>
    <dgm:cxn modelId="{5145CD1B-4CCE-49C2-A258-870C4AEB00B0}" type="presParOf" srcId="{EBFE43E8-0EDE-412C-BD44-5C89D623A4EC}" destId="{2250DEB3-4A60-4653-84A6-33AB9CE65908}" srcOrd="0" destOrd="0" presId="urn:microsoft.com/office/officeart/2005/8/layout/hierarchy1"/>
    <dgm:cxn modelId="{FE396736-1D1A-498F-8187-BFA2182C243A}" type="presParOf" srcId="{2250DEB3-4A60-4653-84A6-33AB9CE65908}" destId="{BA6DBD4D-209D-40CE-BD51-29878D462EFE}" srcOrd="0" destOrd="0" presId="urn:microsoft.com/office/officeart/2005/8/layout/hierarchy1"/>
    <dgm:cxn modelId="{FE31F2E5-2CE2-4BC4-BD68-CF8CA35BC538}" type="presParOf" srcId="{BA6DBD4D-209D-40CE-BD51-29878D462EFE}" destId="{B53224DE-A148-4ED7-8842-1C37CE0983AD}" srcOrd="0" destOrd="0" presId="urn:microsoft.com/office/officeart/2005/8/layout/hierarchy1"/>
    <dgm:cxn modelId="{5505D2F4-A2B3-40F7-A1CC-9DC73BD7DA07}" type="presParOf" srcId="{BA6DBD4D-209D-40CE-BD51-29878D462EFE}" destId="{2313FD0A-1EFC-42F8-9E4B-EDDAB2C5389F}" srcOrd="1" destOrd="0" presId="urn:microsoft.com/office/officeart/2005/8/layout/hierarchy1"/>
    <dgm:cxn modelId="{369E4112-C485-4E11-A196-C59BCC6B648C}" type="presParOf" srcId="{2250DEB3-4A60-4653-84A6-33AB9CE65908}" destId="{53D877A4-E7E1-4759-9325-79EBE6005CF7}" srcOrd="1" destOrd="0" presId="urn:microsoft.com/office/officeart/2005/8/layout/hierarchy1"/>
    <dgm:cxn modelId="{3AB2CA57-6DD5-420D-9495-A50A67D6CB67}" type="presParOf" srcId="{EBFE43E8-0EDE-412C-BD44-5C89D623A4EC}" destId="{DA8108A3-CC96-4379-BD42-0DD89311DF7A}" srcOrd="1" destOrd="0" presId="urn:microsoft.com/office/officeart/2005/8/layout/hierarchy1"/>
    <dgm:cxn modelId="{1D35BBFC-F0C4-4A5F-B27E-233940FAFF6A}" type="presParOf" srcId="{DA8108A3-CC96-4379-BD42-0DD89311DF7A}" destId="{822A3337-6BC0-4998-8835-3BA108FD505C}" srcOrd="0" destOrd="0" presId="urn:microsoft.com/office/officeart/2005/8/layout/hierarchy1"/>
    <dgm:cxn modelId="{D575837C-59E4-4960-957D-D94E8ED5CC0B}" type="presParOf" srcId="{822A3337-6BC0-4998-8835-3BA108FD505C}" destId="{80AB565F-AA2C-442B-B372-B6C33457843F}" srcOrd="0" destOrd="0" presId="urn:microsoft.com/office/officeart/2005/8/layout/hierarchy1"/>
    <dgm:cxn modelId="{D772B8AF-02CA-438D-8D53-7CCCDCBE1255}" type="presParOf" srcId="{822A3337-6BC0-4998-8835-3BA108FD505C}" destId="{6B43F97D-1ACD-4484-953D-6D3F9D9043F5}" srcOrd="1" destOrd="0" presId="urn:microsoft.com/office/officeart/2005/8/layout/hierarchy1"/>
    <dgm:cxn modelId="{9A6337DF-58B3-4E9D-806F-9F232300BA41}" type="presParOf" srcId="{DA8108A3-CC96-4379-BD42-0DD89311DF7A}" destId="{F3A8C219-B379-4537-9B69-1DD5F210018F}" srcOrd="1" destOrd="0" presId="urn:microsoft.com/office/officeart/2005/8/layout/hierarchy1"/>
    <dgm:cxn modelId="{E5C60AD0-8471-4871-8D19-CF1B9E294099}" type="presParOf" srcId="{EBFE43E8-0EDE-412C-BD44-5C89D623A4EC}" destId="{BCD792A5-68A2-48C4-974C-85E47C9F7F0E}" srcOrd="2" destOrd="0" presId="urn:microsoft.com/office/officeart/2005/8/layout/hierarchy1"/>
    <dgm:cxn modelId="{9DE00C78-6A55-4931-818D-BA0F7C9BEB9C}" type="presParOf" srcId="{BCD792A5-68A2-48C4-974C-85E47C9F7F0E}" destId="{DE9694DC-C3CA-441C-B861-9583EE2A2AAE}" srcOrd="0" destOrd="0" presId="urn:microsoft.com/office/officeart/2005/8/layout/hierarchy1"/>
    <dgm:cxn modelId="{7CAC11CD-60FA-46CE-BBB7-728FF9C87230}" type="presParOf" srcId="{DE9694DC-C3CA-441C-B861-9583EE2A2AAE}" destId="{F673B97D-2EA0-4EFB-9D3B-EFE08E32A35C}" srcOrd="0" destOrd="0" presId="urn:microsoft.com/office/officeart/2005/8/layout/hierarchy1"/>
    <dgm:cxn modelId="{ADC60E25-687A-40E4-9FBD-DAAF96BCFEE1}" type="presParOf" srcId="{DE9694DC-C3CA-441C-B861-9583EE2A2AAE}" destId="{2753437E-7930-4346-BE44-418670EA7199}" srcOrd="1" destOrd="0" presId="urn:microsoft.com/office/officeart/2005/8/layout/hierarchy1"/>
    <dgm:cxn modelId="{714294BB-0EF5-4CAF-A3A3-29A373CCA981}" type="presParOf" srcId="{BCD792A5-68A2-48C4-974C-85E47C9F7F0E}" destId="{E3B7E62B-C3C3-41B4-A16A-45B792842F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11E332-34E3-4762-B671-0AB29CFC3C6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79213-DD9F-4A68-B37D-84E73C1FBF02}">
      <dgm:prSet/>
      <dgm:spPr/>
      <dgm:t>
        <a:bodyPr/>
        <a:lstStyle/>
        <a:p>
          <a:pPr>
            <a:defRPr cap="all"/>
          </a:pPr>
          <a:r>
            <a:rPr lang="en-US" dirty="0" err="1"/>
            <a:t>Symetrisk</a:t>
          </a:r>
          <a:r>
            <a:rPr lang="en-US" dirty="0"/>
            <a:t> &amp; KOMPLEMENTÄR</a:t>
          </a:r>
        </a:p>
      </dgm:t>
    </dgm:pt>
    <dgm:pt modelId="{82C2AD97-D152-47BB-99A5-12B9827D22D1}" type="parTrans" cxnId="{632B228B-0233-41B5-A4AE-408CD0C08B2B}">
      <dgm:prSet/>
      <dgm:spPr/>
      <dgm:t>
        <a:bodyPr/>
        <a:lstStyle/>
        <a:p>
          <a:endParaRPr lang="en-US"/>
        </a:p>
      </dgm:t>
    </dgm:pt>
    <dgm:pt modelId="{EE3D8796-2F4E-4863-A502-F32FF2C0DA81}" type="sibTrans" cxnId="{632B228B-0233-41B5-A4AE-408CD0C08B2B}">
      <dgm:prSet/>
      <dgm:spPr/>
      <dgm:t>
        <a:bodyPr/>
        <a:lstStyle/>
        <a:p>
          <a:endParaRPr lang="en-US"/>
        </a:p>
      </dgm:t>
    </dgm:pt>
    <dgm:pt modelId="{8E149E29-1DE9-406A-807D-D42B8CCF9E18}">
      <dgm:prSet/>
      <dgm:spPr/>
      <dgm:t>
        <a:bodyPr/>
        <a:lstStyle/>
        <a:p>
          <a:pPr>
            <a:defRPr cap="all"/>
          </a:pPr>
          <a:r>
            <a:rPr lang="en-US"/>
            <a:t>Tre finansiärer</a:t>
          </a:r>
        </a:p>
      </dgm:t>
    </dgm:pt>
    <dgm:pt modelId="{8F57840C-C023-4F22-9167-28402395F0D8}" type="parTrans" cxnId="{AC968480-8F1A-49A2-A962-B401BF093135}">
      <dgm:prSet/>
      <dgm:spPr/>
      <dgm:t>
        <a:bodyPr/>
        <a:lstStyle/>
        <a:p>
          <a:endParaRPr lang="en-US"/>
        </a:p>
      </dgm:t>
    </dgm:pt>
    <dgm:pt modelId="{341062A1-EF17-4BF3-ACBF-F68CCBEED05D}" type="sibTrans" cxnId="{AC968480-8F1A-49A2-A962-B401BF093135}">
      <dgm:prSet/>
      <dgm:spPr/>
      <dgm:t>
        <a:bodyPr/>
        <a:lstStyle/>
        <a:p>
          <a:endParaRPr lang="en-US"/>
        </a:p>
      </dgm:t>
    </dgm:pt>
    <dgm:pt modelId="{3AB44284-9DC6-473E-8A06-D318F300241D}">
      <dgm:prSet/>
      <dgm:spPr/>
      <dgm:t>
        <a:bodyPr/>
        <a:lstStyle/>
        <a:p>
          <a:pPr>
            <a:defRPr cap="all"/>
          </a:pPr>
          <a:r>
            <a:rPr lang="en-US"/>
            <a:t>Långsiktighet</a:t>
          </a:r>
        </a:p>
      </dgm:t>
    </dgm:pt>
    <dgm:pt modelId="{98CEDA87-D43F-4A0A-A534-615DC6AE5BCF}" type="parTrans" cxnId="{7A518C52-D309-422C-82DC-C54FB105B248}">
      <dgm:prSet/>
      <dgm:spPr/>
      <dgm:t>
        <a:bodyPr/>
        <a:lstStyle/>
        <a:p>
          <a:endParaRPr lang="en-US"/>
        </a:p>
      </dgm:t>
    </dgm:pt>
    <dgm:pt modelId="{9D08A7E9-BCD9-4659-981F-AA3D9D2B1784}" type="sibTrans" cxnId="{7A518C52-D309-422C-82DC-C54FB105B248}">
      <dgm:prSet/>
      <dgm:spPr/>
      <dgm:t>
        <a:bodyPr/>
        <a:lstStyle/>
        <a:p>
          <a:endParaRPr lang="en-US"/>
        </a:p>
      </dgm:t>
    </dgm:pt>
    <dgm:pt modelId="{5042CA1B-4598-4018-985D-86F2498BF5D1}" type="pres">
      <dgm:prSet presAssocID="{5C11E332-34E3-4762-B671-0AB29CFC3C66}" presName="outerComposite" presStyleCnt="0">
        <dgm:presLayoutVars>
          <dgm:chMax val="5"/>
          <dgm:dir/>
          <dgm:resizeHandles val="exact"/>
        </dgm:presLayoutVars>
      </dgm:prSet>
      <dgm:spPr/>
    </dgm:pt>
    <dgm:pt modelId="{E4AA2AA5-3A60-46EF-9E75-F4899B7ABA01}" type="pres">
      <dgm:prSet presAssocID="{5C11E332-34E3-4762-B671-0AB29CFC3C66}" presName="dummyMaxCanvas" presStyleCnt="0">
        <dgm:presLayoutVars/>
      </dgm:prSet>
      <dgm:spPr/>
    </dgm:pt>
    <dgm:pt modelId="{0201E3D8-AE10-4479-B47E-02361CE34585}" type="pres">
      <dgm:prSet presAssocID="{5C11E332-34E3-4762-B671-0AB29CFC3C66}" presName="ThreeNodes_1" presStyleLbl="node1" presStyleIdx="0" presStyleCnt="3">
        <dgm:presLayoutVars>
          <dgm:bulletEnabled val="1"/>
        </dgm:presLayoutVars>
      </dgm:prSet>
      <dgm:spPr/>
    </dgm:pt>
    <dgm:pt modelId="{67909027-9455-4FA6-894D-ECB25F07DD3F}" type="pres">
      <dgm:prSet presAssocID="{5C11E332-34E3-4762-B671-0AB29CFC3C66}" presName="ThreeNodes_2" presStyleLbl="node1" presStyleIdx="1" presStyleCnt="3">
        <dgm:presLayoutVars>
          <dgm:bulletEnabled val="1"/>
        </dgm:presLayoutVars>
      </dgm:prSet>
      <dgm:spPr/>
    </dgm:pt>
    <dgm:pt modelId="{7E1E9A18-7D2D-45C5-93C0-143CE085D3C2}" type="pres">
      <dgm:prSet presAssocID="{5C11E332-34E3-4762-B671-0AB29CFC3C66}" presName="ThreeNodes_3" presStyleLbl="node1" presStyleIdx="2" presStyleCnt="3">
        <dgm:presLayoutVars>
          <dgm:bulletEnabled val="1"/>
        </dgm:presLayoutVars>
      </dgm:prSet>
      <dgm:spPr/>
    </dgm:pt>
    <dgm:pt modelId="{6B25AEE5-1573-4800-AC10-FC5BA862E253}" type="pres">
      <dgm:prSet presAssocID="{5C11E332-34E3-4762-B671-0AB29CFC3C66}" presName="ThreeConn_1-2" presStyleLbl="fgAccFollowNode1" presStyleIdx="0" presStyleCnt="2">
        <dgm:presLayoutVars>
          <dgm:bulletEnabled val="1"/>
        </dgm:presLayoutVars>
      </dgm:prSet>
      <dgm:spPr/>
    </dgm:pt>
    <dgm:pt modelId="{A2ABDEF6-E002-400E-B029-7FCEC7468ABA}" type="pres">
      <dgm:prSet presAssocID="{5C11E332-34E3-4762-B671-0AB29CFC3C66}" presName="ThreeConn_2-3" presStyleLbl="fgAccFollowNode1" presStyleIdx="1" presStyleCnt="2">
        <dgm:presLayoutVars>
          <dgm:bulletEnabled val="1"/>
        </dgm:presLayoutVars>
      </dgm:prSet>
      <dgm:spPr/>
    </dgm:pt>
    <dgm:pt modelId="{628C3D5D-6B2C-4FFF-81D1-300C736C383D}" type="pres">
      <dgm:prSet presAssocID="{5C11E332-34E3-4762-B671-0AB29CFC3C66}" presName="ThreeNodes_1_text" presStyleLbl="node1" presStyleIdx="2" presStyleCnt="3">
        <dgm:presLayoutVars>
          <dgm:bulletEnabled val="1"/>
        </dgm:presLayoutVars>
      </dgm:prSet>
      <dgm:spPr/>
    </dgm:pt>
    <dgm:pt modelId="{9C967D23-EEA7-4AEB-A0DA-AA46B2BE5145}" type="pres">
      <dgm:prSet presAssocID="{5C11E332-34E3-4762-B671-0AB29CFC3C66}" presName="ThreeNodes_2_text" presStyleLbl="node1" presStyleIdx="2" presStyleCnt="3">
        <dgm:presLayoutVars>
          <dgm:bulletEnabled val="1"/>
        </dgm:presLayoutVars>
      </dgm:prSet>
      <dgm:spPr/>
    </dgm:pt>
    <dgm:pt modelId="{7FB4E2D8-933D-4BDD-9870-38A4909D0E80}" type="pres">
      <dgm:prSet presAssocID="{5C11E332-34E3-4762-B671-0AB29CFC3C6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C9D2205-FBDC-4FBB-9753-F51281369DF5}" type="presOf" srcId="{3AB44284-9DC6-473E-8A06-D318F300241D}" destId="{7FB4E2D8-933D-4BDD-9870-38A4909D0E80}" srcOrd="1" destOrd="0" presId="urn:microsoft.com/office/officeart/2005/8/layout/vProcess5"/>
    <dgm:cxn modelId="{850C2F12-564F-4E30-BBF4-926AAD104173}" type="presOf" srcId="{47F79213-DD9F-4A68-B37D-84E73C1FBF02}" destId="{628C3D5D-6B2C-4FFF-81D1-300C736C383D}" srcOrd="1" destOrd="0" presId="urn:microsoft.com/office/officeart/2005/8/layout/vProcess5"/>
    <dgm:cxn modelId="{0E66532A-5324-4C2B-A016-E8588EA126D1}" type="presOf" srcId="{8E149E29-1DE9-406A-807D-D42B8CCF9E18}" destId="{67909027-9455-4FA6-894D-ECB25F07DD3F}" srcOrd="0" destOrd="0" presId="urn:microsoft.com/office/officeart/2005/8/layout/vProcess5"/>
    <dgm:cxn modelId="{A437F72D-0DEC-4F60-BCF5-908B824E9E3E}" type="presOf" srcId="{341062A1-EF17-4BF3-ACBF-F68CCBEED05D}" destId="{A2ABDEF6-E002-400E-B029-7FCEC7468ABA}" srcOrd="0" destOrd="0" presId="urn:microsoft.com/office/officeart/2005/8/layout/vProcess5"/>
    <dgm:cxn modelId="{DEA34761-2AE6-47FF-8E0B-3DB5D3DE3CDF}" type="presOf" srcId="{47F79213-DD9F-4A68-B37D-84E73C1FBF02}" destId="{0201E3D8-AE10-4479-B47E-02361CE34585}" srcOrd="0" destOrd="0" presId="urn:microsoft.com/office/officeart/2005/8/layout/vProcess5"/>
    <dgm:cxn modelId="{40759642-970C-4F9F-8F13-38B64DAB0921}" type="presOf" srcId="{5C11E332-34E3-4762-B671-0AB29CFC3C66}" destId="{5042CA1B-4598-4018-985D-86F2498BF5D1}" srcOrd="0" destOrd="0" presId="urn:microsoft.com/office/officeart/2005/8/layout/vProcess5"/>
    <dgm:cxn modelId="{5B17DC49-FEC3-4AFA-A138-768EF1280A72}" type="presOf" srcId="{EE3D8796-2F4E-4863-A502-F32FF2C0DA81}" destId="{6B25AEE5-1573-4800-AC10-FC5BA862E253}" srcOrd="0" destOrd="0" presId="urn:microsoft.com/office/officeart/2005/8/layout/vProcess5"/>
    <dgm:cxn modelId="{7A518C52-D309-422C-82DC-C54FB105B248}" srcId="{5C11E332-34E3-4762-B671-0AB29CFC3C66}" destId="{3AB44284-9DC6-473E-8A06-D318F300241D}" srcOrd="2" destOrd="0" parTransId="{98CEDA87-D43F-4A0A-A534-615DC6AE5BCF}" sibTransId="{9D08A7E9-BCD9-4659-981F-AA3D9D2B1784}"/>
    <dgm:cxn modelId="{AC968480-8F1A-49A2-A962-B401BF093135}" srcId="{5C11E332-34E3-4762-B671-0AB29CFC3C66}" destId="{8E149E29-1DE9-406A-807D-D42B8CCF9E18}" srcOrd="1" destOrd="0" parTransId="{8F57840C-C023-4F22-9167-28402395F0D8}" sibTransId="{341062A1-EF17-4BF3-ACBF-F68CCBEED05D}"/>
    <dgm:cxn modelId="{632B228B-0233-41B5-A4AE-408CD0C08B2B}" srcId="{5C11E332-34E3-4762-B671-0AB29CFC3C66}" destId="{47F79213-DD9F-4A68-B37D-84E73C1FBF02}" srcOrd="0" destOrd="0" parTransId="{82C2AD97-D152-47BB-99A5-12B9827D22D1}" sibTransId="{EE3D8796-2F4E-4863-A502-F32FF2C0DA81}"/>
    <dgm:cxn modelId="{9B6C17C5-77AD-4969-A892-165470B4A56A}" type="presOf" srcId="{8E149E29-1DE9-406A-807D-D42B8CCF9E18}" destId="{9C967D23-EEA7-4AEB-A0DA-AA46B2BE5145}" srcOrd="1" destOrd="0" presId="urn:microsoft.com/office/officeart/2005/8/layout/vProcess5"/>
    <dgm:cxn modelId="{EA5689E9-1944-49C3-B0C1-17FD50BAF21D}" type="presOf" srcId="{3AB44284-9DC6-473E-8A06-D318F300241D}" destId="{7E1E9A18-7D2D-45C5-93C0-143CE085D3C2}" srcOrd="0" destOrd="0" presId="urn:microsoft.com/office/officeart/2005/8/layout/vProcess5"/>
    <dgm:cxn modelId="{BA74850A-F350-4B86-A669-102E5A43477D}" type="presParOf" srcId="{5042CA1B-4598-4018-985D-86F2498BF5D1}" destId="{E4AA2AA5-3A60-46EF-9E75-F4899B7ABA01}" srcOrd="0" destOrd="0" presId="urn:microsoft.com/office/officeart/2005/8/layout/vProcess5"/>
    <dgm:cxn modelId="{DD60A567-9BEA-4A40-B250-3972E352ED66}" type="presParOf" srcId="{5042CA1B-4598-4018-985D-86F2498BF5D1}" destId="{0201E3D8-AE10-4479-B47E-02361CE34585}" srcOrd="1" destOrd="0" presId="urn:microsoft.com/office/officeart/2005/8/layout/vProcess5"/>
    <dgm:cxn modelId="{1A673CA3-7ED0-4D42-B6BC-77502865BB18}" type="presParOf" srcId="{5042CA1B-4598-4018-985D-86F2498BF5D1}" destId="{67909027-9455-4FA6-894D-ECB25F07DD3F}" srcOrd="2" destOrd="0" presId="urn:microsoft.com/office/officeart/2005/8/layout/vProcess5"/>
    <dgm:cxn modelId="{2BF79715-CBEA-439F-A58F-7F85B86905C6}" type="presParOf" srcId="{5042CA1B-4598-4018-985D-86F2498BF5D1}" destId="{7E1E9A18-7D2D-45C5-93C0-143CE085D3C2}" srcOrd="3" destOrd="0" presId="urn:microsoft.com/office/officeart/2005/8/layout/vProcess5"/>
    <dgm:cxn modelId="{E4A9F2F2-28F3-4C1D-8731-747DF2E3403A}" type="presParOf" srcId="{5042CA1B-4598-4018-985D-86F2498BF5D1}" destId="{6B25AEE5-1573-4800-AC10-FC5BA862E253}" srcOrd="4" destOrd="0" presId="urn:microsoft.com/office/officeart/2005/8/layout/vProcess5"/>
    <dgm:cxn modelId="{F09AC176-68B0-46E7-A0B4-B9AC956F6C1B}" type="presParOf" srcId="{5042CA1B-4598-4018-985D-86F2498BF5D1}" destId="{A2ABDEF6-E002-400E-B029-7FCEC7468ABA}" srcOrd="5" destOrd="0" presId="urn:microsoft.com/office/officeart/2005/8/layout/vProcess5"/>
    <dgm:cxn modelId="{C985F523-243D-4CA3-8AEA-44CF5495FC3C}" type="presParOf" srcId="{5042CA1B-4598-4018-985D-86F2498BF5D1}" destId="{628C3D5D-6B2C-4FFF-81D1-300C736C383D}" srcOrd="6" destOrd="0" presId="urn:microsoft.com/office/officeart/2005/8/layout/vProcess5"/>
    <dgm:cxn modelId="{D3795EB0-3A3F-427F-AEE8-D18C46606CA0}" type="presParOf" srcId="{5042CA1B-4598-4018-985D-86F2498BF5D1}" destId="{9C967D23-EEA7-4AEB-A0DA-AA46B2BE5145}" srcOrd="7" destOrd="0" presId="urn:microsoft.com/office/officeart/2005/8/layout/vProcess5"/>
    <dgm:cxn modelId="{9CE04A90-A7B0-42E0-BD56-BCD2F08C65EE}" type="presParOf" srcId="{5042CA1B-4598-4018-985D-86F2498BF5D1}" destId="{7FB4E2D8-933D-4BDD-9870-38A4909D0E8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45026C-82FD-4FE3-9FA0-69169DF2EE1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B394F46-0776-408E-B37A-E1E25FD010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Professionens frågor</a:t>
          </a:r>
          <a:endParaRPr lang="en-US"/>
        </a:p>
      </dgm:t>
    </dgm:pt>
    <dgm:pt modelId="{7F5424DE-D136-45B0-9ADC-2F1D35208010}" type="parTrans" cxnId="{93B6CD06-4371-4B14-9B25-A6A1879699B9}">
      <dgm:prSet/>
      <dgm:spPr/>
      <dgm:t>
        <a:bodyPr/>
        <a:lstStyle/>
        <a:p>
          <a:endParaRPr lang="en-US"/>
        </a:p>
      </dgm:t>
    </dgm:pt>
    <dgm:pt modelId="{2C0815C7-2AC7-4FAD-99E6-01F2E8D8D813}" type="sibTrans" cxnId="{93B6CD06-4371-4B14-9B25-A6A1879699B9}">
      <dgm:prSet phldrT="1"/>
      <dgm:spPr/>
      <dgm:t>
        <a:bodyPr/>
        <a:lstStyle/>
        <a:p>
          <a:endParaRPr lang="en-US"/>
        </a:p>
      </dgm:t>
    </dgm:pt>
    <dgm:pt modelId="{47C8B4B7-8C14-4EF3-8B0D-35A587A12B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SKA?</a:t>
          </a:r>
          <a:r>
            <a:rPr lang="en-US"/>
            <a:t> Analyser. Identifiering – Prioritering = F&amp;U</a:t>
          </a:r>
        </a:p>
      </dgm:t>
    </dgm:pt>
    <dgm:pt modelId="{834D0190-D97E-415E-9538-BC7663804983}" type="parTrans" cxnId="{95CFA6C6-E5EA-4671-921A-61D2A51784FC}">
      <dgm:prSet/>
      <dgm:spPr/>
      <dgm:t>
        <a:bodyPr/>
        <a:lstStyle/>
        <a:p>
          <a:endParaRPr lang="en-US"/>
        </a:p>
      </dgm:t>
    </dgm:pt>
    <dgm:pt modelId="{0CD302D3-6F3C-432D-94E2-F6844A22D46D}" type="sibTrans" cxnId="{95CFA6C6-E5EA-4671-921A-61D2A51784FC}">
      <dgm:prSet phldrT="2"/>
      <dgm:spPr/>
      <dgm:t>
        <a:bodyPr/>
        <a:lstStyle/>
        <a:p>
          <a:endParaRPr lang="en-US"/>
        </a:p>
      </dgm:t>
    </dgm:pt>
    <dgm:pt modelId="{E0463262-CD5A-4DD5-8F2C-D68D65C649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Finns </a:t>
          </a:r>
          <a:r>
            <a:rPr lang="en-US" b="1" dirty="0" err="1"/>
            <a:t>kunskap</a:t>
          </a:r>
          <a:r>
            <a:rPr lang="en-US" b="1" dirty="0"/>
            <a:t>? </a:t>
          </a:r>
          <a:r>
            <a:rPr lang="en-US" dirty="0"/>
            <a:t>Fler </a:t>
          </a:r>
          <a:r>
            <a:rPr lang="en-US" dirty="0" err="1"/>
            <a:t>Översikter</a:t>
          </a:r>
          <a:r>
            <a:rPr lang="en-US" dirty="0"/>
            <a:t>/</a:t>
          </a:r>
          <a:r>
            <a:rPr lang="en-US" dirty="0" err="1"/>
            <a:t>Synteser</a:t>
          </a:r>
          <a:r>
            <a:rPr lang="en-US" dirty="0"/>
            <a:t> </a:t>
          </a:r>
          <a:r>
            <a:rPr lang="en-US" dirty="0" err="1"/>
            <a:t>behövs</a:t>
          </a:r>
          <a:r>
            <a:rPr lang="en-US" dirty="0"/>
            <a:t>… </a:t>
          </a:r>
          <a:r>
            <a:rPr lang="en-US" dirty="0" err="1"/>
            <a:t>leder</a:t>
          </a:r>
          <a:r>
            <a:rPr lang="en-US" dirty="0"/>
            <a:t> till </a:t>
          </a:r>
          <a:r>
            <a:rPr lang="en-US" dirty="0" err="1"/>
            <a:t>Utvecklingsarbete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/</a:t>
          </a:r>
          <a:r>
            <a:rPr lang="en-US" dirty="0" err="1"/>
            <a:t>eller</a:t>
          </a:r>
          <a:r>
            <a:rPr lang="en-US" dirty="0"/>
            <a:t>…</a:t>
          </a:r>
        </a:p>
      </dgm:t>
    </dgm:pt>
    <dgm:pt modelId="{AA58249E-2442-4795-8FF7-BDCCA670AC06}" type="parTrans" cxnId="{41E961E0-51EB-41B2-AE3E-226C81672796}">
      <dgm:prSet/>
      <dgm:spPr/>
      <dgm:t>
        <a:bodyPr/>
        <a:lstStyle/>
        <a:p>
          <a:endParaRPr lang="en-US"/>
        </a:p>
      </dgm:t>
    </dgm:pt>
    <dgm:pt modelId="{DBA6B138-A2F0-4FE0-834D-A76E8229F71A}" type="sibTrans" cxnId="{41E961E0-51EB-41B2-AE3E-226C81672796}">
      <dgm:prSet phldrT="3"/>
      <dgm:spPr/>
      <dgm:t>
        <a:bodyPr/>
        <a:lstStyle/>
        <a:p>
          <a:endParaRPr lang="en-US"/>
        </a:p>
      </dgm:t>
    </dgm:pt>
    <dgm:pt modelId="{08388A55-ABC7-412E-AA46-BFD3AE356F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Forskningsprojekt</a:t>
          </a:r>
          <a:r>
            <a:rPr lang="en-US" dirty="0"/>
            <a:t> – </a:t>
          </a:r>
          <a:r>
            <a:rPr lang="en-US" dirty="0" err="1"/>
            <a:t>konkurrens</a:t>
          </a:r>
          <a:r>
            <a:rPr lang="en-US" dirty="0"/>
            <a:t>/</a:t>
          </a:r>
          <a:r>
            <a:rPr lang="en-US" dirty="0" err="1"/>
            <a:t>hög</a:t>
          </a:r>
          <a:r>
            <a:rPr lang="en-US" dirty="0"/>
            <a:t> </a:t>
          </a:r>
          <a:r>
            <a:rPr lang="en-US" dirty="0" err="1"/>
            <a:t>kvalitet</a:t>
          </a:r>
          <a:r>
            <a:rPr lang="en-US" dirty="0"/>
            <a:t> – </a:t>
          </a:r>
          <a:r>
            <a:rPr lang="en-US" dirty="0" err="1"/>
            <a:t>behov</a:t>
          </a:r>
          <a:r>
            <a:rPr lang="en-US" dirty="0"/>
            <a:t> av </a:t>
          </a:r>
          <a:r>
            <a:rPr lang="en-US" dirty="0" err="1"/>
            <a:t>ny</a:t>
          </a:r>
          <a:r>
            <a:rPr lang="en-US" dirty="0"/>
            <a:t> </a:t>
          </a:r>
          <a:r>
            <a:rPr lang="en-US" dirty="0" err="1"/>
            <a:t>kunskap</a:t>
          </a:r>
          <a:r>
            <a:rPr lang="en-US" dirty="0"/>
            <a:t> </a:t>
          </a:r>
        </a:p>
      </dgm:t>
    </dgm:pt>
    <dgm:pt modelId="{3B66DBE2-1B7A-4AAF-99E8-80C07C3A3CC0}" type="parTrans" cxnId="{205039B7-EB79-4B94-9829-F0FD53BF21D2}">
      <dgm:prSet/>
      <dgm:spPr/>
      <dgm:t>
        <a:bodyPr/>
        <a:lstStyle/>
        <a:p>
          <a:endParaRPr lang="en-US"/>
        </a:p>
      </dgm:t>
    </dgm:pt>
    <dgm:pt modelId="{0BB35D51-1A51-40DE-8E94-7B187C0EADCE}" type="sibTrans" cxnId="{205039B7-EB79-4B94-9829-F0FD53BF21D2}">
      <dgm:prSet phldrT="4"/>
      <dgm:spPr/>
      <dgm:t>
        <a:bodyPr/>
        <a:lstStyle/>
        <a:p>
          <a:endParaRPr lang="en-US"/>
        </a:p>
      </dgm:t>
    </dgm:pt>
    <dgm:pt modelId="{67BABB5F-5B17-4743-A51D-B4500B28CD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Frågan är nr 1</a:t>
          </a:r>
          <a:r>
            <a:rPr lang="en-US"/>
            <a:t>, design nr 2 – koppla ihop fråga/forskare?! </a:t>
          </a:r>
        </a:p>
      </dgm:t>
    </dgm:pt>
    <dgm:pt modelId="{ED353AD0-6E00-476F-978A-54626879BC0B}" type="parTrans" cxnId="{08F860A9-904C-488E-9560-2C185F86AEB2}">
      <dgm:prSet/>
      <dgm:spPr/>
      <dgm:t>
        <a:bodyPr/>
        <a:lstStyle/>
        <a:p>
          <a:endParaRPr lang="en-US"/>
        </a:p>
      </dgm:t>
    </dgm:pt>
    <dgm:pt modelId="{CE69B659-C374-4A4B-B783-93BA7B03A647}" type="sibTrans" cxnId="{08F860A9-904C-488E-9560-2C185F86AEB2}">
      <dgm:prSet phldrT="5"/>
      <dgm:spPr/>
      <dgm:t>
        <a:bodyPr/>
        <a:lstStyle/>
        <a:p>
          <a:endParaRPr lang="en-US"/>
        </a:p>
      </dgm:t>
    </dgm:pt>
    <dgm:pt modelId="{0B1930BF-17C2-44B0-B2AA-696C54609C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Delaktighet i forskningsprojekten </a:t>
          </a:r>
          <a:r>
            <a:rPr lang="en-US"/>
            <a:t>(från lärarstuderande – kollegor…), VFU, Partnerskolor, ex-jobb delar av en större helhet…</a:t>
          </a:r>
        </a:p>
      </dgm:t>
    </dgm:pt>
    <dgm:pt modelId="{59945C73-F9A4-499D-914A-2A64F9C34F58}" type="parTrans" cxnId="{146911B6-E067-487D-90F1-523F822743C3}">
      <dgm:prSet/>
      <dgm:spPr/>
      <dgm:t>
        <a:bodyPr/>
        <a:lstStyle/>
        <a:p>
          <a:endParaRPr lang="en-US"/>
        </a:p>
      </dgm:t>
    </dgm:pt>
    <dgm:pt modelId="{B085DA0D-61CE-40B3-9785-C9827FE04FC9}" type="sibTrans" cxnId="{146911B6-E067-487D-90F1-523F822743C3}">
      <dgm:prSet phldrT="6"/>
      <dgm:spPr/>
      <dgm:t>
        <a:bodyPr/>
        <a:lstStyle/>
        <a:p>
          <a:endParaRPr lang="en-US"/>
        </a:p>
      </dgm:t>
    </dgm:pt>
    <dgm:pt modelId="{BEF041E6-863D-42A0-BF3F-B2768AB6400C}" type="pres">
      <dgm:prSet presAssocID="{C645026C-82FD-4FE3-9FA0-69169DF2EE1B}" presName="root" presStyleCnt="0">
        <dgm:presLayoutVars>
          <dgm:dir/>
          <dgm:resizeHandles val="exact"/>
        </dgm:presLayoutVars>
      </dgm:prSet>
      <dgm:spPr/>
    </dgm:pt>
    <dgm:pt modelId="{FF4FAE23-0B33-46B3-9C79-2171577B6412}" type="pres">
      <dgm:prSet presAssocID="{5B394F46-0776-408E-B37A-E1E25FD01067}" presName="compNode" presStyleCnt="0"/>
      <dgm:spPr/>
    </dgm:pt>
    <dgm:pt modelId="{6D6ECF6A-3AA0-41D6-90D2-9F356913AE89}" type="pres">
      <dgm:prSet presAssocID="{5B394F46-0776-408E-B37A-E1E25FD01067}" presName="bgRect" presStyleLbl="bgShp" presStyleIdx="0" presStyleCnt="6"/>
      <dgm:spPr/>
    </dgm:pt>
    <dgm:pt modelId="{9871FCEA-69CB-4720-8BCA-09A8EB610EF5}" type="pres">
      <dgm:prSet presAssocID="{5B394F46-0776-408E-B37A-E1E25FD0106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A54CB99-0818-43C6-A0E2-0EAF90A396D5}" type="pres">
      <dgm:prSet presAssocID="{5B394F46-0776-408E-B37A-E1E25FD01067}" presName="spaceRect" presStyleCnt="0"/>
      <dgm:spPr/>
    </dgm:pt>
    <dgm:pt modelId="{24D48365-F7AA-47A9-AE5C-050D2E25A564}" type="pres">
      <dgm:prSet presAssocID="{5B394F46-0776-408E-B37A-E1E25FD01067}" presName="parTx" presStyleLbl="revTx" presStyleIdx="0" presStyleCnt="6">
        <dgm:presLayoutVars>
          <dgm:chMax val="0"/>
          <dgm:chPref val="0"/>
        </dgm:presLayoutVars>
      </dgm:prSet>
      <dgm:spPr/>
    </dgm:pt>
    <dgm:pt modelId="{3F3316BB-518C-4AB3-9E14-9E2777E77841}" type="pres">
      <dgm:prSet presAssocID="{2C0815C7-2AC7-4FAD-99E6-01F2E8D8D813}" presName="sibTrans" presStyleCnt="0"/>
      <dgm:spPr/>
    </dgm:pt>
    <dgm:pt modelId="{078F4C5A-5EA8-4CA0-82D8-3812FD301AA3}" type="pres">
      <dgm:prSet presAssocID="{47C8B4B7-8C14-4EF3-8B0D-35A587A12B3A}" presName="compNode" presStyleCnt="0"/>
      <dgm:spPr/>
    </dgm:pt>
    <dgm:pt modelId="{12593979-DB2C-4F33-9E66-56438D22EC47}" type="pres">
      <dgm:prSet presAssocID="{47C8B4B7-8C14-4EF3-8B0D-35A587A12B3A}" presName="bgRect" presStyleLbl="bgShp" presStyleIdx="1" presStyleCnt="6"/>
      <dgm:spPr/>
    </dgm:pt>
    <dgm:pt modelId="{C8D57767-19B0-4080-BC00-6B59CFBC1FB3}" type="pres">
      <dgm:prSet presAssocID="{47C8B4B7-8C14-4EF3-8B0D-35A587A12B3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E2773D65-5384-4AEF-99C0-DCAD7FE68D0C}" type="pres">
      <dgm:prSet presAssocID="{47C8B4B7-8C14-4EF3-8B0D-35A587A12B3A}" presName="spaceRect" presStyleCnt="0"/>
      <dgm:spPr/>
    </dgm:pt>
    <dgm:pt modelId="{AB917BEF-9D83-4000-82EF-DF9407686753}" type="pres">
      <dgm:prSet presAssocID="{47C8B4B7-8C14-4EF3-8B0D-35A587A12B3A}" presName="parTx" presStyleLbl="revTx" presStyleIdx="1" presStyleCnt="6">
        <dgm:presLayoutVars>
          <dgm:chMax val="0"/>
          <dgm:chPref val="0"/>
        </dgm:presLayoutVars>
      </dgm:prSet>
      <dgm:spPr/>
    </dgm:pt>
    <dgm:pt modelId="{3537AFFA-2906-46BF-AB57-CD1A0A09B13B}" type="pres">
      <dgm:prSet presAssocID="{0CD302D3-6F3C-432D-94E2-F6844A22D46D}" presName="sibTrans" presStyleCnt="0"/>
      <dgm:spPr/>
    </dgm:pt>
    <dgm:pt modelId="{0296FA24-CF3B-4C69-B639-0C75F11B028E}" type="pres">
      <dgm:prSet presAssocID="{E0463262-CD5A-4DD5-8F2C-D68D65C6494C}" presName="compNode" presStyleCnt="0"/>
      <dgm:spPr/>
    </dgm:pt>
    <dgm:pt modelId="{5D98A4DE-3B62-4DBB-9991-EB14880F2CE9}" type="pres">
      <dgm:prSet presAssocID="{E0463262-CD5A-4DD5-8F2C-D68D65C6494C}" presName="bgRect" presStyleLbl="bgShp" presStyleIdx="2" presStyleCnt="6"/>
      <dgm:spPr/>
    </dgm:pt>
    <dgm:pt modelId="{B5365097-ED6B-4116-9CF6-D13185E31A4F}" type="pres">
      <dgm:prSet presAssocID="{E0463262-CD5A-4DD5-8F2C-D68D65C6494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ki"/>
        </a:ext>
      </dgm:extLst>
    </dgm:pt>
    <dgm:pt modelId="{54428BB9-8201-4B80-AD2A-499C4A251C4A}" type="pres">
      <dgm:prSet presAssocID="{E0463262-CD5A-4DD5-8F2C-D68D65C6494C}" presName="spaceRect" presStyleCnt="0"/>
      <dgm:spPr/>
    </dgm:pt>
    <dgm:pt modelId="{544F6097-6D3A-4836-A07F-2C2DFD94285D}" type="pres">
      <dgm:prSet presAssocID="{E0463262-CD5A-4DD5-8F2C-D68D65C6494C}" presName="parTx" presStyleLbl="revTx" presStyleIdx="2" presStyleCnt="6">
        <dgm:presLayoutVars>
          <dgm:chMax val="0"/>
          <dgm:chPref val="0"/>
        </dgm:presLayoutVars>
      </dgm:prSet>
      <dgm:spPr/>
    </dgm:pt>
    <dgm:pt modelId="{3CE624F7-8E23-4CFE-809B-B227298DB9EC}" type="pres">
      <dgm:prSet presAssocID="{DBA6B138-A2F0-4FE0-834D-A76E8229F71A}" presName="sibTrans" presStyleCnt="0"/>
      <dgm:spPr/>
    </dgm:pt>
    <dgm:pt modelId="{A44E84B2-C61E-4716-904D-B00417B9EBC5}" type="pres">
      <dgm:prSet presAssocID="{08388A55-ABC7-412E-AA46-BFD3AE356FBA}" presName="compNode" presStyleCnt="0"/>
      <dgm:spPr/>
    </dgm:pt>
    <dgm:pt modelId="{0D589CA6-3FED-4D4A-BD7C-83FDD5611DEC}" type="pres">
      <dgm:prSet presAssocID="{08388A55-ABC7-412E-AA46-BFD3AE356FBA}" presName="bgRect" presStyleLbl="bgShp" presStyleIdx="3" presStyleCnt="6"/>
      <dgm:spPr/>
    </dgm:pt>
    <dgm:pt modelId="{EDB7ADC0-B7D6-4EEB-A828-4D8354E86222}" type="pres">
      <dgm:prSet presAssocID="{08388A55-ABC7-412E-AA46-BFD3AE356FB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50995581-2933-4053-87F8-82B45460DD0F}" type="pres">
      <dgm:prSet presAssocID="{08388A55-ABC7-412E-AA46-BFD3AE356FBA}" presName="spaceRect" presStyleCnt="0"/>
      <dgm:spPr/>
    </dgm:pt>
    <dgm:pt modelId="{CA618B77-596B-41A6-A8EF-94DDEF963F17}" type="pres">
      <dgm:prSet presAssocID="{08388A55-ABC7-412E-AA46-BFD3AE356FBA}" presName="parTx" presStyleLbl="revTx" presStyleIdx="3" presStyleCnt="6">
        <dgm:presLayoutVars>
          <dgm:chMax val="0"/>
          <dgm:chPref val="0"/>
        </dgm:presLayoutVars>
      </dgm:prSet>
      <dgm:spPr/>
    </dgm:pt>
    <dgm:pt modelId="{042DAFFF-68B1-4E3A-AFA3-49FEDBE81EB6}" type="pres">
      <dgm:prSet presAssocID="{0BB35D51-1A51-40DE-8E94-7B187C0EADCE}" presName="sibTrans" presStyleCnt="0"/>
      <dgm:spPr/>
    </dgm:pt>
    <dgm:pt modelId="{6BE274D4-1FCD-40CD-9CCE-15739EE00D75}" type="pres">
      <dgm:prSet presAssocID="{67BABB5F-5B17-4743-A51D-B4500B28CD12}" presName="compNode" presStyleCnt="0"/>
      <dgm:spPr/>
    </dgm:pt>
    <dgm:pt modelId="{7E3A6301-8E64-4BFE-ABA5-09D1DB767B16}" type="pres">
      <dgm:prSet presAssocID="{67BABB5F-5B17-4743-A51D-B4500B28CD12}" presName="bgRect" presStyleLbl="bgShp" presStyleIdx="4" presStyleCnt="6"/>
      <dgm:spPr/>
    </dgm:pt>
    <dgm:pt modelId="{86817026-5F02-41E5-A879-248593B734CC}" type="pres">
      <dgm:prSet presAssocID="{67BABB5F-5B17-4743-A51D-B4500B28CD1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a"/>
        </a:ext>
      </dgm:extLst>
    </dgm:pt>
    <dgm:pt modelId="{4843EDDC-888D-44D8-816A-8B7662100C0B}" type="pres">
      <dgm:prSet presAssocID="{67BABB5F-5B17-4743-A51D-B4500B28CD12}" presName="spaceRect" presStyleCnt="0"/>
      <dgm:spPr/>
    </dgm:pt>
    <dgm:pt modelId="{F3F09622-DE9C-4D08-9859-CB0E530F7796}" type="pres">
      <dgm:prSet presAssocID="{67BABB5F-5B17-4743-A51D-B4500B28CD12}" presName="parTx" presStyleLbl="revTx" presStyleIdx="4" presStyleCnt="6">
        <dgm:presLayoutVars>
          <dgm:chMax val="0"/>
          <dgm:chPref val="0"/>
        </dgm:presLayoutVars>
      </dgm:prSet>
      <dgm:spPr/>
    </dgm:pt>
    <dgm:pt modelId="{D186F568-4BF5-4AB1-8DF9-6F879FE055E8}" type="pres">
      <dgm:prSet presAssocID="{CE69B659-C374-4A4B-B783-93BA7B03A647}" presName="sibTrans" presStyleCnt="0"/>
      <dgm:spPr/>
    </dgm:pt>
    <dgm:pt modelId="{51183AA7-BED3-43AD-81F5-BF7F0D343A7F}" type="pres">
      <dgm:prSet presAssocID="{0B1930BF-17C2-44B0-B2AA-696C54609C27}" presName="compNode" presStyleCnt="0"/>
      <dgm:spPr/>
    </dgm:pt>
    <dgm:pt modelId="{290D73F2-2AEA-40C3-A5E3-8430F99E5689}" type="pres">
      <dgm:prSet presAssocID="{0B1930BF-17C2-44B0-B2AA-696C54609C27}" presName="bgRect" presStyleLbl="bgShp" presStyleIdx="5" presStyleCnt="6"/>
      <dgm:spPr/>
    </dgm:pt>
    <dgm:pt modelId="{0DD27210-D0C1-4A49-917B-3B02B640E8BB}" type="pres">
      <dgm:prSet presAssocID="{0B1930BF-17C2-44B0-B2AA-696C54609C2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ål"/>
        </a:ext>
      </dgm:extLst>
    </dgm:pt>
    <dgm:pt modelId="{37067079-EB69-4FE5-A391-195C4D82E339}" type="pres">
      <dgm:prSet presAssocID="{0B1930BF-17C2-44B0-B2AA-696C54609C27}" presName="spaceRect" presStyleCnt="0"/>
      <dgm:spPr/>
    </dgm:pt>
    <dgm:pt modelId="{75D662AA-C5AF-452C-855B-7C270031367D}" type="pres">
      <dgm:prSet presAssocID="{0B1930BF-17C2-44B0-B2AA-696C54609C2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3B6CD06-4371-4B14-9B25-A6A1879699B9}" srcId="{C645026C-82FD-4FE3-9FA0-69169DF2EE1B}" destId="{5B394F46-0776-408E-B37A-E1E25FD01067}" srcOrd="0" destOrd="0" parTransId="{7F5424DE-D136-45B0-9ADC-2F1D35208010}" sibTransId="{2C0815C7-2AC7-4FAD-99E6-01F2E8D8D813}"/>
    <dgm:cxn modelId="{8C153726-DFFA-4E9E-875D-183E94F404DA}" type="presOf" srcId="{5B394F46-0776-408E-B37A-E1E25FD01067}" destId="{24D48365-F7AA-47A9-AE5C-050D2E25A564}" srcOrd="0" destOrd="0" presId="urn:microsoft.com/office/officeart/2018/2/layout/IconVerticalSolidList"/>
    <dgm:cxn modelId="{931A7336-24D3-4745-9D15-ADEA6A23D610}" type="presOf" srcId="{C645026C-82FD-4FE3-9FA0-69169DF2EE1B}" destId="{BEF041E6-863D-42A0-BF3F-B2768AB6400C}" srcOrd="0" destOrd="0" presId="urn:microsoft.com/office/officeart/2018/2/layout/IconVerticalSolidList"/>
    <dgm:cxn modelId="{5F152A56-2EC1-4EFB-BB13-DD3287F73E40}" type="presOf" srcId="{67BABB5F-5B17-4743-A51D-B4500B28CD12}" destId="{F3F09622-DE9C-4D08-9859-CB0E530F7796}" srcOrd="0" destOrd="0" presId="urn:microsoft.com/office/officeart/2018/2/layout/IconVerticalSolidList"/>
    <dgm:cxn modelId="{08F860A9-904C-488E-9560-2C185F86AEB2}" srcId="{C645026C-82FD-4FE3-9FA0-69169DF2EE1B}" destId="{67BABB5F-5B17-4743-A51D-B4500B28CD12}" srcOrd="4" destOrd="0" parTransId="{ED353AD0-6E00-476F-978A-54626879BC0B}" sibTransId="{CE69B659-C374-4A4B-B783-93BA7B03A647}"/>
    <dgm:cxn modelId="{DA447BAE-D381-4FF0-866A-5141387A04CD}" type="presOf" srcId="{E0463262-CD5A-4DD5-8F2C-D68D65C6494C}" destId="{544F6097-6D3A-4836-A07F-2C2DFD94285D}" srcOrd="0" destOrd="0" presId="urn:microsoft.com/office/officeart/2018/2/layout/IconVerticalSolidList"/>
    <dgm:cxn modelId="{0BB27BB1-7E8B-47C3-BAD1-9E172EA118A4}" type="presOf" srcId="{0B1930BF-17C2-44B0-B2AA-696C54609C27}" destId="{75D662AA-C5AF-452C-855B-7C270031367D}" srcOrd="0" destOrd="0" presId="urn:microsoft.com/office/officeart/2018/2/layout/IconVerticalSolidList"/>
    <dgm:cxn modelId="{146911B6-E067-487D-90F1-523F822743C3}" srcId="{C645026C-82FD-4FE3-9FA0-69169DF2EE1B}" destId="{0B1930BF-17C2-44B0-B2AA-696C54609C27}" srcOrd="5" destOrd="0" parTransId="{59945C73-F9A4-499D-914A-2A64F9C34F58}" sibTransId="{B085DA0D-61CE-40B3-9785-C9827FE04FC9}"/>
    <dgm:cxn modelId="{205039B7-EB79-4B94-9829-F0FD53BF21D2}" srcId="{C645026C-82FD-4FE3-9FA0-69169DF2EE1B}" destId="{08388A55-ABC7-412E-AA46-BFD3AE356FBA}" srcOrd="3" destOrd="0" parTransId="{3B66DBE2-1B7A-4AAF-99E8-80C07C3A3CC0}" sibTransId="{0BB35D51-1A51-40DE-8E94-7B187C0EADCE}"/>
    <dgm:cxn modelId="{95CFA6C6-E5EA-4671-921A-61D2A51784FC}" srcId="{C645026C-82FD-4FE3-9FA0-69169DF2EE1B}" destId="{47C8B4B7-8C14-4EF3-8B0D-35A587A12B3A}" srcOrd="1" destOrd="0" parTransId="{834D0190-D97E-415E-9538-BC7663804983}" sibTransId="{0CD302D3-6F3C-432D-94E2-F6844A22D46D}"/>
    <dgm:cxn modelId="{25E964C7-1AD0-47CF-98F9-9F70121EC142}" type="presOf" srcId="{47C8B4B7-8C14-4EF3-8B0D-35A587A12B3A}" destId="{AB917BEF-9D83-4000-82EF-DF9407686753}" srcOrd="0" destOrd="0" presId="urn:microsoft.com/office/officeart/2018/2/layout/IconVerticalSolidList"/>
    <dgm:cxn modelId="{0E8F3FC9-44F0-425C-AE77-4D20A4279308}" type="presOf" srcId="{08388A55-ABC7-412E-AA46-BFD3AE356FBA}" destId="{CA618B77-596B-41A6-A8EF-94DDEF963F17}" srcOrd="0" destOrd="0" presId="urn:microsoft.com/office/officeart/2018/2/layout/IconVerticalSolidList"/>
    <dgm:cxn modelId="{41E961E0-51EB-41B2-AE3E-226C81672796}" srcId="{C645026C-82FD-4FE3-9FA0-69169DF2EE1B}" destId="{E0463262-CD5A-4DD5-8F2C-D68D65C6494C}" srcOrd="2" destOrd="0" parTransId="{AA58249E-2442-4795-8FF7-BDCCA670AC06}" sibTransId="{DBA6B138-A2F0-4FE0-834D-A76E8229F71A}"/>
    <dgm:cxn modelId="{649D5406-AA0C-4CEB-B841-D065D3197C94}" type="presParOf" srcId="{BEF041E6-863D-42A0-BF3F-B2768AB6400C}" destId="{FF4FAE23-0B33-46B3-9C79-2171577B6412}" srcOrd="0" destOrd="0" presId="urn:microsoft.com/office/officeart/2018/2/layout/IconVerticalSolidList"/>
    <dgm:cxn modelId="{F785F33E-5537-48E3-8278-FB4AE1431845}" type="presParOf" srcId="{FF4FAE23-0B33-46B3-9C79-2171577B6412}" destId="{6D6ECF6A-3AA0-41D6-90D2-9F356913AE89}" srcOrd="0" destOrd="0" presId="urn:microsoft.com/office/officeart/2018/2/layout/IconVerticalSolidList"/>
    <dgm:cxn modelId="{CDA4EF40-B516-4261-9B38-E19B2603CA9F}" type="presParOf" srcId="{FF4FAE23-0B33-46B3-9C79-2171577B6412}" destId="{9871FCEA-69CB-4720-8BCA-09A8EB610EF5}" srcOrd="1" destOrd="0" presId="urn:microsoft.com/office/officeart/2018/2/layout/IconVerticalSolidList"/>
    <dgm:cxn modelId="{6794EC85-C5CD-4F20-B862-F2AD0D199AD7}" type="presParOf" srcId="{FF4FAE23-0B33-46B3-9C79-2171577B6412}" destId="{4A54CB99-0818-43C6-A0E2-0EAF90A396D5}" srcOrd="2" destOrd="0" presId="urn:microsoft.com/office/officeart/2018/2/layout/IconVerticalSolidList"/>
    <dgm:cxn modelId="{43CA7E49-61FC-4EEC-8859-BD478E19DBAB}" type="presParOf" srcId="{FF4FAE23-0B33-46B3-9C79-2171577B6412}" destId="{24D48365-F7AA-47A9-AE5C-050D2E25A564}" srcOrd="3" destOrd="0" presId="urn:microsoft.com/office/officeart/2018/2/layout/IconVerticalSolidList"/>
    <dgm:cxn modelId="{32DCEB28-B8C0-472E-97BC-437C44B11951}" type="presParOf" srcId="{BEF041E6-863D-42A0-BF3F-B2768AB6400C}" destId="{3F3316BB-518C-4AB3-9E14-9E2777E77841}" srcOrd="1" destOrd="0" presId="urn:microsoft.com/office/officeart/2018/2/layout/IconVerticalSolidList"/>
    <dgm:cxn modelId="{272F29AC-23D3-4441-88B0-FF0802AFD2D8}" type="presParOf" srcId="{BEF041E6-863D-42A0-BF3F-B2768AB6400C}" destId="{078F4C5A-5EA8-4CA0-82D8-3812FD301AA3}" srcOrd="2" destOrd="0" presId="urn:microsoft.com/office/officeart/2018/2/layout/IconVerticalSolidList"/>
    <dgm:cxn modelId="{0C1B9862-8E70-405C-9658-E68C40B27F2D}" type="presParOf" srcId="{078F4C5A-5EA8-4CA0-82D8-3812FD301AA3}" destId="{12593979-DB2C-4F33-9E66-56438D22EC47}" srcOrd="0" destOrd="0" presId="urn:microsoft.com/office/officeart/2018/2/layout/IconVerticalSolidList"/>
    <dgm:cxn modelId="{3F49F1E1-0955-432B-912A-623701573EC6}" type="presParOf" srcId="{078F4C5A-5EA8-4CA0-82D8-3812FD301AA3}" destId="{C8D57767-19B0-4080-BC00-6B59CFBC1FB3}" srcOrd="1" destOrd="0" presId="urn:microsoft.com/office/officeart/2018/2/layout/IconVerticalSolidList"/>
    <dgm:cxn modelId="{A26E9391-577F-42B3-ADD7-627E9DDB4F13}" type="presParOf" srcId="{078F4C5A-5EA8-4CA0-82D8-3812FD301AA3}" destId="{E2773D65-5384-4AEF-99C0-DCAD7FE68D0C}" srcOrd="2" destOrd="0" presId="urn:microsoft.com/office/officeart/2018/2/layout/IconVerticalSolidList"/>
    <dgm:cxn modelId="{C5599FD2-9659-42BF-B761-5EB041E4E502}" type="presParOf" srcId="{078F4C5A-5EA8-4CA0-82D8-3812FD301AA3}" destId="{AB917BEF-9D83-4000-82EF-DF9407686753}" srcOrd="3" destOrd="0" presId="urn:microsoft.com/office/officeart/2018/2/layout/IconVerticalSolidList"/>
    <dgm:cxn modelId="{3F83497A-7A05-461A-8E99-91BC1CAB20FC}" type="presParOf" srcId="{BEF041E6-863D-42A0-BF3F-B2768AB6400C}" destId="{3537AFFA-2906-46BF-AB57-CD1A0A09B13B}" srcOrd="3" destOrd="0" presId="urn:microsoft.com/office/officeart/2018/2/layout/IconVerticalSolidList"/>
    <dgm:cxn modelId="{A2DDED02-F264-4F63-A471-7CD096F95A4D}" type="presParOf" srcId="{BEF041E6-863D-42A0-BF3F-B2768AB6400C}" destId="{0296FA24-CF3B-4C69-B639-0C75F11B028E}" srcOrd="4" destOrd="0" presId="urn:microsoft.com/office/officeart/2018/2/layout/IconVerticalSolidList"/>
    <dgm:cxn modelId="{EF3B8237-22AB-4B8F-A046-82F20473D2A8}" type="presParOf" srcId="{0296FA24-CF3B-4C69-B639-0C75F11B028E}" destId="{5D98A4DE-3B62-4DBB-9991-EB14880F2CE9}" srcOrd="0" destOrd="0" presId="urn:microsoft.com/office/officeart/2018/2/layout/IconVerticalSolidList"/>
    <dgm:cxn modelId="{34FE3BA9-C81E-4F16-A9D0-87FED5CD01B4}" type="presParOf" srcId="{0296FA24-CF3B-4C69-B639-0C75F11B028E}" destId="{B5365097-ED6B-4116-9CF6-D13185E31A4F}" srcOrd="1" destOrd="0" presId="urn:microsoft.com/office/officeart/2018/2/layout/IconVerticalSolidList"/>
    <dgm:cxn modelId="{963C4893-BAC1-44DC-BA06-CFF6A72B267C}" type="presParOf" srcId="{0296FA24-CF3B-4C69-B639-0C75F11B028E}" destId="{54428BB9-8201-4B80-AD2A-499C4A251C4A}" srcOrd="2" destOrd="0" presId="urn:microsoft.com/office/officeart/2018/2/layout/IconVerticalSolidList"/>
    <dgm:cxn modelId="{6B45A0AC-738B-40B2-B0C6-C1E23EDBAFDB}" type="presParOf" srcId="{0296FA24-CF3B-4C69-B639-0C75F11B028E}" destId="{544F6097-6D3A-4836-A07F-2C2DFD94285D}" srcOrd="3" destOrd="0" presId="urn:microsoft.com/office/officeart/2018/2/layout/IconVerticalSolidList"/>
    <dgm:cxn modelId="{38CE6BF3-0B2B-476E-8135-B31F0ECD8C85}" type="presParOf" srcId="{BEF041E6-863D-42A0-BF3F-B2768AB6400C}" destId="{3CE624F7-8E23-4CFE-809B-B227298DB9EC}" srcOrd="5" destOrd="0" presId="urn:microsoft.com/office/officeart/2018/2/layout/IconVerticalSolidList"/>
    <dgm:cxn modelId="{AFE1C53A-1A5A-4C1D-8175-9FEF53F7AC96}" type="presParOf" srcId="{BEF041E6-863D-42A0-BF3F-B2768AB6400C}" destId="{A44E84B2-C61E-4716-904D-B00417B9EBC5}" srcOrd="6" destOrd="0" presId="urn:microsoft.com/office/officeart/2018/2/layout/IconVerticalSolidList"/>
    <dgm:cxn modelId="{408CE8EB-3FB0-4FB0-8B33-294F5666DB8F}" type="presParOf" srcId="{A44E84B2-C61E-4716-904D-B00417B9EBC5}" destId="{0D589CA6-3FED-4D4A-BD7C-83FDD5611DEC}" srcOrd="0" destOrd="0" presId="urn:microsoft.com/office/officeart/2018/2/layout/IconVerticalSolidList"/>
    <dgm:cxn modelId="{8E919616-D3A6-4140-98DE-06D9D161A21C}" type="presParOf" srcId="{A44E84B2-C61E-4716-904D-B00417B9EBC5}" destId="{EDB7ADC0-B7D6-4EEB-A828-4D8354E86222}" srcOrd="1" destOrd="0" presId="urn:microsoft.com/office/officeart/2018/2/layout/IconVerticalSolidList"/>
    <dgm:cxn modelId="{ACF1EA83-A9A4-47B2-975A-00DA5518BEEB}" type="presParOf" srcId="{A44E84B2-C61E-4716-904D-B00417B9EBC5}" destId="{50995581-2933-4053-87F8-82B45460DD0F}" srcOrd="2" destOrd="0" presId="urn:microsoft.com/office/officeart/2018/2/layout/IconVerticalSolidList"/>
    <dgm:cxn modelId="{BA39BFEB-0ED7-4C1B-9B26-69CDD06A4CC2}" type="presParOf" srcId="{A44E84B2-C61E-4716-904D-B00417B9EBC5}" destId="{CA618B77-596B-41A6-A8EF-94DDEF963F17}" srcOrd="3" destOrd="0" presId="urn:microsoft.com/office/officeart/2018/2/layout/IconVerticalSolidList"/>
    <dgm:cxn modelId="{9C04167D-882E-4D25-B105-4649CA482D8B}" type="presParOf" srcId="{BEF041E6-863D-42A0-BF3F-B2768AB6400C}" destId="{042DAFFF-68B1-4E3A-AFA3-49FEDBE81EB6}" srcOrd="7" destOrd="0" presId="urn:microsoft.com/office/officeart/2018/2/layout/IconVerticalSolidList"/>
    <dgm:cxn modelId="{0717789E-7D62-461F-97FC-35F13EB111FB}" type="presParOf" srcId="{BEF041E6-863D-42A0-BF3F-B2768AB6400C}" destId="{6BE274D4-1FCD-40CD-9CCE-15739EE00D75}" srcOrd="8" destOrd="0" presId="urn:microsoft.com/office/officeart/2018/2/layout/IconVerticalSolidList"/>
    <dgm:cxn modelId="{C0A8E188-FEE9-43A3-8868-D2D3A7A7E289}" type="presParOf" srcId="{6BE274D4-1FCD-40CD-9CCE-15739EE00D75}" destId="{7E3A6301-8E64-4BFE-ABA5-09D1DB767B16}" srcOrd="0" destOrd="0" presId="urn:microsoft.com/office/officeart/2018/2/layout/IconVerticalSolidList"/>
    <dgm:cxn modelId="{FC182F4D-6121-4F2E-A101-229FDA958202}" type="presParOf" srcId="{6BE274D4-1FCD-40CD-9CCE-15739EE00D75}" destId="{86817026-5F02-41E5-A879-248593B734CC}" srcOrd="1" destOrd="0" presId="urn:microsoft.com/office/officeart/2018/2/layout/IconVerticalSolidList"/>
    <dgm:cxn modelId="{44EA29DE-7E0F-4787-AD14-E7C6583DDAEB}" type="presParOf" srcId="{6BE274D4-1FCD-40CD-9CCE-15739EE00D75}" destId="{4843EDDC-888D-44D8-816A-8B7662100C0B}" srcOrd="2" destOrd="0" presId="urn:microsoft.com/office/officeart/2018/2/layout/IconVerticalSolidList"/>
    <dgm:cxn modelId="{62F83270-FFB0-4320-BD5E-847952F8C5FE}" type="presParOf" srcId="{6BE274D4-1FCD-40CD-9CCE-15739EE00D75}" destId="{F3F09622-DE9C-4D08-9859-CB0E530F7796}" srcOrd="3" destOrd="0" presId="urn:microsoft.com/office/officeart/2018/2/layout/IconVerticalSolidList"/>
    <dgm:cxn modelId="{3FFABF01-9F13-4856-B8BD-6E36E4BE8722}" type="presParOf" srcId="{BEF041E6-863D-42A0-BF3F-B2768AB6400C}" destId="{D186F568-4BF5-4AB1-8DF9-6F879FE055E8}" srcOrd="9" destOrd="0" presId="urn:microsoft.com/office/officeart/2018/2/layout/IconVerticalSolidList"/>
    <dgm:cxn modelId="{C85C6B12-E3EC-4FBA-907C-4E5B06AD9072}" type="presParOf" srcId="{BEF041E6-863D-42A0-BF3F-B2768AB6400C}" destId="{51183AA7-BED3-43AD-81F5-BF7F0D343A7F}" srcOrd="10" destOrd="0" presId="urn:microsoft.com/office/officeart/2018/2/layout/IconVerticalSolidList"/>
    <dgm:cxn modelId="{7BD435E0-CF26-4369-AA15-16402EA92BD9}" type="presParOf" srcId="{51183AA7-BED3-43AD-81F5-BF7F0D343A7F}" destId="{290D73F2-2AEA-40C3-A5E3-8430F99E5689}" srcOrd="0" destOrd="0" presId="urn:microsoft.com/office/officeart/2018/2/layout/IconVerticalSolidList"/>
    <dgm:cxn modelId="{235D39E6-14A1-420D-83B7-E11278982531}" type="presParOf" srcId="{51183AA7-BED3-43AD-81F5-BF7F0D343A7F}" destId="{0DD27210-D0C1-4A49-917B-3B02B640E8BB}" srcOrd="1" destOrd="0" presId="urn:microsoft.com/office/officeart/2018/2/layout/IconVerticalSolidList"/>
    <dgm:cxn modelId="{080B9355-8F24-41A5-AE22-889466426CB5}" type="presParOf" srcId="{51183AA7-BED3-43AD-81F5-BF7F0D343A7F}" destId="{37067079-EB69-4FE5-A391-195C4D82E339}" srcOrd="2" destOrd="0" presId="urn:microsoft.com/office/officeart/2018/2/layout/IconVerticalSolidList"/>
    <dgm:cxn modelId="{23D2DFDA-58F4-44FB-8EC7-295848C364EB}" type="presParOf" srcId="{51183AA7-BED3-43AD-81F5-BF7F0D343A7F}" destId="{75D662AA-C5AF-452C-855B-7C27003136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2ECA4F-2002-45A5-91AC-21F6D96067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53C7F78-0AAE-454D-8E70-655A29C9954B}">
      <dgm:prSet/>
      <dgm:spPr/>
      <dgm:t>
        <a:bodyPr/>
        <a:lstStyle/>
        <a:p>
          <a:r>
            <a:rPr lang="en-US" b="1"/>
            <a:t>Forskningsmiljöer</a:t>
          </a:r>
          <a:r>
            <a:rPr lang="en-US"/>
            <a:t> (gemensamma/tredje rummet) = regelbundna samtal</a:t>
          </a:r>
        </a:p>
      </dgm:t>
    </dgm:pt>
    <dgm:pt modelId="{9258A6A8-40D5-42DB-8AD9-6D0D1E23B88F}" type="parTrans" cxnId="{A0C51BCE-B5CD-4339-AD98-B4D94AC4E944}">
      <dgm:prSet/>
      <dgm:spPr/>
      <dgm:t>
        <a:bodyPr/>
        <a:lstStyle/>
        <a:p>
          <a:endParaRPr lang="en-US"/>
        </a:p>
      </dgm:t>
    </dgm:pt>
    <dgm:pt modelId="{43B78E2A-17B5-4289-A903-D30EC2DE5023}" type="sibTrans" cxnId="{A0C51BCE-B5CD-4339-AD98-B4D94AC4E944}">
      <dgm:prSet/>
      <dgm:spPr/>
      <dgm:t>
        <a:bodyPr/>
        <a:lstStyle/>
        <a:p>
          <a:endParaRPr lang="en-US"/>
        </a:p>
      </dgm:t>
    </dgm:pt>
    <dgm:pt modelId="{D6AC12FB-DAE1-467C-8F95-055734FFC0BF}">
      <dgm:prSet/>
      <dgm:spPr/>
      <dgm:t>
        <a:bodyPr/>
        <a:lstStyle/>
        <a:p>
          <a:r>
            <a:rPr lang="en-US" b="1"/>
            <a:t>Gemensamt ansvar </a:t>
          </a:r>
          <a:r>
            <a:rPr lang="en-US"/>
            <a:t>för VFU &amp; forskning (Skollagen)</a:t>
          </a:r>
        </a:p>
      </dgm:t>
    </dgm:pt>
    <dgm:pt modelId="{301E56AC-8F1F-41F7-8D80-EA8E51AA2185}" type="parTrans" cxnId="{568C1637-D19F-4888-8758-79CC7906ED11}">
      <dgm:prSet/>
      <dgm:spPr/>
      <dgm:t>
        <a:bodyPr/>
        <a:lstStyle/>
        <a:p>
          <a:endParaRPr lang="en-US"/>
        </a:p>
      </dgm:t>
    </dgm:pt>
    <dgm:pt modelId="{F602FDA3-5765-403E-B615-633A0CDED507}" type="sibTrans" cxnId="{568C1637-D19F-4888-8758-79CC7906ED11}">
      <dgm:prSet/>
      <dgm:spPr/>
      <dgm:t>
        <a:bodyPr/>
        <a:lstStyle/>
        <a:p>
          <a:endParaRPr lang="en-US"/>
        </a:p>
      </dgm:t>
    </dgm:pt>
    <dgm:pt modelId="{58BAA51C-6921-4B74-BC96-1109ADD9ADBB}">
      <dgm:prSet/>
      <dgm:spPr/>
      <dgm:t>
        <a:bodyPr/>
        <a:lstStyle/>
        <a:p>
          <a:r>
            <a:rPr lang="en-US" b="1"/>
            <a:t>Samverkan </a:t>
          </a:r>
          <a:r>
            <a:rPr lang="en-US"/>
            <a:t>över huvudmannagränser/lärosätesgränser – “kritisk massa”</a:t>
          </a:r>
        </a:p>
      </dgm:t>
    </dgm:pt>
    <dgm:pt modelId="{4157D802-F5B4-463C-87C5-158C6173E896}" type="parTrans" cxnId="{2415CCFC-5D34-425A-858A-281BF10C7253}">
      <dgm:prSet/>
      <dgm:spPr/>
      <dgm:t>
        <a:bodyPr/>
        <a:lstStyle/>
        <a:p>
          <a:endParaRPr lang="en-US"/>
        </a:p>
      </dgm:t>
    </dgm:pt>
    <dgm:pt modelId="{38093BF7-9840-407F-890F-384827094E65}" type="sibTrans" cxnId="{2415CCFC-5D34-425A-858A-281BF10C7253}">
      <dgm:prSet/>
      <dgm:spPr/>
      <dgm:t>
        <a:bodyPr/>
        <a:lstStyle/>
        <a:p>
          <a:endParaRPr lang="en-US"/>
        </a:p>
      </dgm:t>
    </dgm:pt>
    <dgm:pt modelId="{6F7C1C38-BABD-4198-8CE0-127631ED3240}">
      <dgm:prSet/>
      <dgm:spPr/>
      <dgm:t>
        <a:bodyPr/>
        <a:lstStyle/>
        <a:p>
          <a:r>
            <a:rPr lang="en-US" b="1"/>
            <a:t>Etiska frågor </a:t>
          </a:r>
          <a:r>
            <a:rPr lang="en-US"/>
            <a:t>(översyn pågår)</a:t>
          </a:r>
        </a:p>
      </dgm:t>
    </dgm:pt>
    <dgm:pt modelId="{F4E0482F-1525-4C21-A047-556C753A956C}" type="parTrans" cxnId="{019CF49A-0FB0-426A-9276-9A6316B2C2CE}">
      <dgm:prSet/>
      <dgm:spPr/>
      <dgm:t>
        <a:bodyPr/>
        <a:lstStyle/>
        <a:p>
          <a:endParaRPr lang="en-US"/>
        </a:p>
      </dgm:t>
    </dgm:pt>
    <dgm:pt modelId="{686D019A-8F37-4956-A072-C61C9245EE24}" type="sibTrans" cxnId="{019CF49A-0FB0-426A-9276-9A6316B2C2CE}">
      <dgm:prSet/>
      <dgm:spPr/>
      <dgm:t>
        <a:bodyPr/>
        <a:lstStyle/>
        <a:p>
          <a:endParaRPr lang="en-US"/>
        </a:p>
      </dgm:t>
    </dgm:pt>
    <dgm:pt modelId="{9F1AA851-759E-4870-A5B8-BD6B67393554}">
      <dgm:prSet/>
      <dgm:spPr/>
      <dgm:t>
        <a:bodyPr/>
        <a:lstStyle/>
        <a:p>
          <a:r>
            <a:rPr lang="en-US" b="1"/>
            <a:t>Kombinationstjänster/förenade anställningar – </a:t>
          </a:r>
          <a:r>
            <a:rPr lang="en-US"/>
            <a:t>mellan lärosäten, mellan huvudmän, mellan lärosäten och hvudmän (utreds)</a:t>
          </a:r>
        </a:p>
      </dgm:t>
    </dgm:pt>
    <dgm:pt modelId="{E2AB60DE-2777-4E1E-BF96-DF93700683AF}" type="parTrans" cxnId="{6AC51411-A486-46A4-BE40-FD0CB88DFDDE}">
      <dgm:prSet/>
      <dgm:spPr/>
      <dgm:t>
        <a:bodyPr/>
        <a:lstStyle/>
        <a:p>
          <a:endParaRPr lang="en-US"/>
        </a:p>
      </dgm:t>
    </dgm:pt>
    <dgm:pt modelId="{A17A5727-0722-41BD-87C0-26CDD5DD2D86}" type="sibTrans" cxnId="{6AC51411-A486-46A4-BE40-FD0CB88DFDDE}">
      <dgm:prSet/>
      <dgm:spPr/>
      <dgm:t>
        <a:bodyPr/>
        <a:lstStyle/>
        <a:p>
          <a:endParaRPr lang="en-US"/>
        </a:p>
      </dgm:t>
    </dgm:pt>
    <dgm:pt modelId="{23A9D76C-56C1-495B-9560-C28B4C1F3DCA}">
      <dgm:prSet/>
      <dgm:spPr/>
      <dgm:t>
        <a:bodyPr/>
        <a:lstStyle/>
        <a:p>
          <a:r>
            <a:rPr lang="en-US" b="1"/>
            <a:t>Minskad fragmentisering </a:t>
          </a:r>
          <a:r>
            <a:rPr lang="en-US"/>
            <a:t>(minska antalet riktade bidrag) – ökad långsiktighet</a:t>
          </a:r>
        </a:p>
      </dgm:t>
    </dgm:pt>
    <dgm:pt modelId="{BD36F43C-159C-4A95-97B4-A1D12EA2173B}" type="parTrans" cxnId="{8FA33DF1-5363-40C2-9BBC-0AF9CEDB4AD7}">
      <dgm:prSet/>
      <dgm:spPr/>
      <dgm:t>
        <a:bodyPr/>
        <a:lstStyle/>
        <a:p>
          <a:endParaRPr lang="en-US"/>
        </a:p>
      </dgm:t>
    </dgm:pt>
    <dgm:pt modelId="{0929DD47-9B6C-444D-BA46-DC2273FA30D3}" type="sibTrans" cxnId="{8FA33DF1-5363-40C2-9BBC-0AF9CEDB4AD7}">
      <dgm:prSet/>
      <dgm:spPr/>
      <dgm:t>
        <a:bodyPr/>
        <a:lstStyle/>
        <a:p>
          <a:endParaRPr lang="en-US"/>
        </a:p>
      </dgm:t>
    </dgm:pt>
    <dgm:pt modelId="{EFFF8702-3D56-4E57-B1BA-125FD0DFC695}">
      <dgm:prSet/>
      <dgm:spPr/>
      <dgm:t>
        <a:bodyPr/>
        <a:lstStyle/>
        <a:p>
          <a:r>
            <a:rPr lang="en-US"/>
            <a:t>Tillgång till </a:t>
          </a:r>
          <a:r>
            <a:rPr lang="en-US" b="1"/>
            <a:t>översikter </a:t>
          </a:r>
          <a:r>
            <a:rPr lang="en-US"/>
            <a:t>– gärna synteser (skolforskningsinstitutet)</a:t>
          </a:r>
        </a:p>
      </dgm:t>
    </dgm:pt>
    <dgm:pt modelId="{F0F1055D-D977-41EB-A605-FCBCE851208B}" type="parTrans" cxnId="{9BA1EE52-58C3-4C7B-AD4E-AF646E417E14}">
      <dgm:prSet/>
      <dgm:spPr/>
      <dgm:t>
        <a:bodyPr/>
        <a:lstStyle/>
        <a:p>
          <a:endParaRPr lang="en-US"/>
        </a:p>
      </dgm:t>
    </dgm:pt>
    <dgm:pt modelId="{AE631E18-2BE7-495C-B6A1-18C399455546}" type="sibTrans" cxnId="{9BA1EE52-58C3-4C7B-AD4E-AF646E417E14}">
      <dgm:prSet/>
      <dgm:spPr/>
      <dgm:t>
        <a:bodyPr/>
        <a:lstStyle/>
        <a:p>
          <a:endParaRPr lang="en-US"/>
        </a:p>
      </dgm:t>
    </dgm:pt>
    <dgm:pt modelId="{BF8F7A48-DEA9-4543-AA43-659A1F2E527C}" type="pres">
      <dgm:prSet presAssocID="{582ECA4F-2002-45A5-91AC-21F6D96067C5}" presName="root" presStyleCnt="0">
        <dgm:presLayoutVars>
          <dgm:dir/>
          <dgm:resizeHandles val="exact"/>
        </dgm:presLayoutVars>
      </dgm:prSet>
      <dgm:spPr/>
    </dgm:pt>
    <dgm:pt modelId="{E9827959-E2E3-4A10-9BEA-457D3DA7DDE2}" type="pres">
      <dgm:prSet presAssocID="{D53C7F78-0AAE-454D-8E70-655A29C9954B}" presName="compNode" presStyleCnt="0"/>
      <dgm:spPr/>
    </dgm:pt>
    <dgm:pt modelId="{0567C964-F6D6-4738-8518-F640B07A6F9C}" type="pres">
      <dgm:prSet presAssocID="{D53C7F78-0AAE-454D-8E70-655A29C9954B}" presName="bgRect" presStyleLbl="bgShp" presStyleIdx="0" presStyleCnt="7"/>
      <dgm:spPr/>
    </dgm:pt>
    <dgm:pt modelId="{F5B8B93E-38FC-4009-8D92-958AA24DC163}" type="pres">
      <dgm:prSet presAssocID="{D53C7F78-0AAE-454D-8E70-655A29C9954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543C59B2-C496-4F34-8F54-7B2311A67538}" type="pres">
      <dgm:prSet presAssocID="{D53C7F78-0AAE-454D-8E70-655A29C9954B}" presName="spaceRect" presStyleCnt="0"/>
      <dgm:spPr/>
    </dgm:pt>
    <dgm:pt modelId="{CB246016-0B1A-4AE0-9035-8EA65B40F511}" type="pres">
      <dgm:prSet presAssocID="{D53C7F78-0AAE-454D-8E70-655A29C9954B}" presName="parTx" presStyleLbl="revTx" presStyleIdx="0" presStyleCnt="7">
        <dgm:presLayoutVars>
          <dgm:chMax val="0"/>
          <dgm:chPref val="0"/>
        </dgm:presLayoutVars>
      </dgm:prSet>
      <dgm:spPr/>
    </dgm:pt>
    <dgm:pt modelId="{D1A1A64D-5ABA-41C4-A00D-255F4F30F422}" type="pres">
      <dgm:prSet presAssocID="{43B78E2A-17B5-4289-A903-D30EC2DE5023}" presName="sibTrans" presStyleCnt="0"/>
      <dgm:spPr/>
    </dgm:pt>
    <dgm:pt modelId="{36FBEB92-B015-4BC1-B4A0-2195362A4E33}" type="pres">
      <dgm:prSet presAssocID="{D6AC12FB-DAE1-467C-8F95-055734FFC0BF}" presName="compNode" presStyleCnt="0"/>
      <dgm:spPr/>
    </dgm:pt>
    <dgm:pt modelId="{4C859ED4-68C3-47D2-9C11-721ECE7B2AA8}" type="pres">
      <dgm:prSet presAssocID="{D6AC12FB-DAE1-467C-8F95-055734FFC0BF}" presName="bgRect" presStyleLbl="bgShp" presStyleIdx="1" presStyleCnt="7"/>
      <dgm:spPr/>
    </dgm:pt>
    <dgm:pt modelId="{A0D045A0-58CE-430E-8F12-2B398A610A4F}" type="pres">
      <dgm:prSet presAssocID="{D6AC12FB-DAE1-467C-8F95-055734FFC0B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EA5E4F3D-6ED7-4CF5-98BE-34F747A11D4E}" type="pres">
      <dgm:prSet presAssocID="{D6AC12FB-DAE1-467C-8F95-055734FFC0BF}" presName="spaceRect" presStyleCnt="0"/>
      <dgm:spPr/>
    </dgm:pt>
    <dgm:pt modelId="{6F0A62DB-8780-42FE-BF97-E64C46FB1CFF}" type="pres">
      <dgm:prSet presAssocID="{D6AC12FB-DAE1-467C-8F95-055734FFC0BF}" presName="parTx" presStyleLbl="revTx" presStyleIdx="1" presStyleCnt="7">
        <dgm:presLayoutVars>
          <dgm:chMax val="0"/>
          <dgm:chPref val="0"/>
        </dgm:presLayoutVars>
      </dgm:prSet>
      <dgm:spPr/>
    </dgm:pt>
    <dgm:pt modelId="{16B13095-E354-4B3F-B6D1-81A642D490B6}" type="pres">
      <dgm:prSet presAssocID="{F602FDA3-5765-403E-B615-633A0CDED507}" presName="sibTrans" presStyleCnt="0"/>
      <dgm:spPr/>
    </dgm:pt>
    <dgm:pt modelId="{B1395AD2-E522-4299-8CC3-A8F2F8442AF5}" type="pres">
      <dgm:prSet presAssocID="{58BAA51C-6921-4B74-BC96-1109ADD9ADBB}" presName="compNode" presStyleCnt="0"/>
      <dgm:spPr/>
    </dgm:pt>
    <dgm:pt modelId="{67D11ED1-B4FA-479C-BB9D-131A74D50B0E}" type="pres">
      <dgm:prSet presAssocID="{58BAA51C-6921-4B74-BC96-1109ADD9ADBB}" presName="bgRect" presStyleLbl="bgShp" presStyleIdx="2" presStyleCnt="7"/>
      <dgm:spPr/>
    </dgm:pt>
    <dgm:pt modelId="{D8CE1F01-D6CA-40C5-BBED-E6A6D4AF9601}" type="pres">
      <dgm:prSet presAssocID="{58BAA51C-6921-4B74-BC96-1109ADD9ADB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FADE4D21-BDAA-4609-9C8D-B36085333CBC}" type="pres">
      <dgm:prSet presAssocID="{58BAA51C-6921-4B74-BC96-1109ADD9ADBB}" presName="spaceRect" presStyleCnt="0"/>
      <dgm:spPr/>
    </dgm:pt>
    <dgm:pt modelId="{E183843D-8D24-40D2-A16B-5A06366CE12A}" type="pres">
      <dgm:prSet presAssocID="{58BAA51C-6921-4B74-BC96-1109ADD9ADBB}" presName="parTx" presStyleLbl="revTx" presStyleIdx="2" presStyleCnt="7">
        <dgm:presLayoutVars>
          <dgm:chMax val="0"/>
          <dgm:chPref val="0"/>
        </dgm:presLayoutVars>
      </dgm:prSet>
      <dgm:spPr/>
    </dgm:pt>
    <dgm:pt modelId="{30FBAB9B-0C4E-45A4-B099-1701D963BE7C}" type="pres">
      <dgm:prSet presAssocID="{38093BF7-9840-407F-890F-384827094E65}" presName="sibTrans" presStyleCnt="0"/>
      <dgm:spPr/>
    </dgm:pt>
    <dgm:pt modelId="{59EFBCAE-C3D2-414B-B5B4-214C976BA684}" type="pres">
      <dgm:prSet presAssocID="{6F7C1C38-BABD-4198-8CE0-127631ED3240}" presName="compNode" presStyleCnt="0"/>
      <dgm:spPr/>
    </dgm:pt>
    <dgm:pt modelId="{5BA79101-BF30-46E4-946F-D077F80342A9}" type="pres">
      <dgm:prSet presAssocID="{6F7C1C38-BABD-4198-8CE0-127631ED3240}" presName="bgRect" presStyleLbl="bgShp" presStyleIdx="3" presStyleCnt="7"/>
      <dgm:spPr/>
    </dgm:pt>
    <dgm:pt modelId="{02C5B30A-28EB-4043-99F8-6286D89D699E}" type="pres">
      <dgm:prSet presAssocID="{6F7C1C38-BABD-4198-8CE0-127631ED324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CF3D147B-250A-4BA0-9E2B-023D2209CC57}" type="pres">
      <dgm:prSet presAssocID="{6F7C1C38-BABD-4198-8CE0-127631ED3240}" presName="spaceRect" presStyleCnt="0"/>
      <dgm:spPr/>
    </dgm:pt>
    <dgm:pt modelId="{06C8A950-4810-4D4D-9D82-395BFCE3C25B}" type="pres">
      <dgm:prSet presAssocID="{6F7C1C38-BABD-4198-8CE0-127631ED3240}" presName="parTx" presStyleLbl="revTx" presStyleIdx="3" presStyleCnt="7">
        <dgm:presLayoutVars>
          <dgm:chMax val="0"/>
          <dgm:chPref val="0"/>
        </dgm:presLayoutVars>
      </dgm:prSet>
      <dgm:spPr/>
    </dgm:pt>
    <dgm:pt modelId="{5384B09B-6C3E-4791-9100-8DD2C69BF621}" type="pres">
      <dgm:prSet presAssocID="{686D019A-8F37-4956-A072-C61C9245EE24}" presName="sibTrans" presStyleCnt="0"/>
      <dgm:spPr/>
    </dgm:pt>
    <dgm:pt modelId="{283D5F0B-026D-4681-BE48-9EDAD1E0EF3B}" type="pres">
      <dgm:prSet presAssocID="{9F1AA851-759E-4870-A5B8-BD6B67393554}" presName="compNode" presStyleCnt="0"/>
      <dgm:spPr/>
    </dgm:pt>
    <dgm:pt modelId="{5320FC00-3E03-4B41-A09D-57A56F306CCC}" type="pres">
      <dgm:prSet presAssocID="{9F1AA851-759E-4870-A5B8-BD6B67393554}" presName="bgRect" presStyleLbl="bgShp" presStyleIdx="4" presStyleCnt="7"/>
      <dgm:spPr/>
    </dgm:pt>
    <dgm:pt modelId="{B99C1DC0-969E-409B-AEB6-01978E8B8F6C}" type="pres">
      <dgm:prSet presAssocID="{9F1AA851-759E-4870-A5B8-BD6B6739355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897B33D2-3505-4809-BAC1-7F4121B87D83}" type="pres">
      <dgm:prSet presAssocID="{9F1AA851-759E-4870-A5B8-BD6B67393554}" presName="spaceRect" presStyleCnt="0"/>
      <dgm:spPr/>
    </dgm:pt>
    <dgm:pt modelId="{28E71AC7-BDBE-4A86-9587-D9C3D79A188F}" type="pres">
      <dgm:prSet presAssocID="{9F1AA851-759E-4870-A5B8-BD6B67393554}" presName="parTx" presStyleLbl="revTx" presStyleIdx="4" presStyleCnt="7">
        <dgm:presLayoutVars>
          <dgm:chMax val="0"/>
          <dgm:chPref val="0"/>
        </dgm:presLayoutVars>
      </dgm:prSet>
      <dgm:spPr/>
    </dgm:pt>
    <dgm:pt modelId="{452772A5-FF82-4008-B9DF-61D35A21DD8E}" type="pres">
      <dgm:prSet presAssocID="{A17A5727-0722-41BD-87C0-26CDD5DD2D86}" presName="sibTrans" presStyleCnt="0"/>
      <dgm:spPr/>
    </dgm:pt>
    <dgm:pt modelId="{C4CD98A5-BE26-4507-92E0-E35F680DE874}" type="pres">
      <dgm:prSet presAssocID="{23A9D76C-56C1-495B-9560-C28B4C1F3DCA}" presName="compNode" presStyleCnt="0"/>
      <dgm:spPr/>
    </dgm:pt>
    <dgm:pt modelId="{C9D422B5-9C88-41A4-A54E-6DD8091349B4}" type="pres">
      <dgm:prSet presAssocID="{23A9D76C-56C1-495B-9560-C28B4C1F3DCA}" presName="bgRect" presStyleLbl="bgShp" presStyleIdx="5" presStyleCnt="7"/>
      <dgm:spPr/>
    </dgm:pt>
    <dgm:pt modelId="{9DB9A6FE-09C0-4C1C-9F13-295A91E48437}" type="pres">
      <dgm:prSet presAssocID="{23A9D76C-56C1-495B-9560-C28B4C1F3DC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DF416E83-13F8-4446-BA2C-DDDA7AF8A5CD}" type="pres">
      <dgm:prSet presAssocID="{23A9D76C-56C1-495B-9560-C28B4C1F3DCA}" presName="spaceRect" presStyleCnt="0"/>
      <dgm:spPr/>
    </dgm:pt>
    <dgm:pt modelId="{979A6D57-1DBD-4FB9-B262-1B67AB99718E}" type="pres">
      <dgm:prSet presAssocID="{23A9D76C-56C1-495B-9560-C28B4C1F3DCA}" presName="parTx" presStyleLbl="revTx" presStyleIdx="5" presStyleCnt="7">
        <dgm:presLayoutVars>
          <dgm:chMax val="0"/>
          <dgm:chPref val="0"/>
        </dgm:presLayoutVars>
      </dgm:prSet>
      <dgm:spPr/>
    </dgm:pt>
    <dgm:pt modelId="{FD402A02-5EF5-41AD-BFC5-D1504302D30A}" type="pres">
      <dgm:prSet presAssocID="{0929DD47-9B6C-444D-BA46-DC2273FA30D3}" presName="sibTrans" presStyleCnt="0"/>
      <dgm:spPr/>
    </dgm:pt>
    <dgm:pt modelId="{6F638743-8B00-4839-BF3B-51D8964D1727}" type="pres">
      <dgm:prSet presAssocID="{EFFF8702-3D56-4E57-B1BA-125FD0DFC695}" presName="compNode" presStyleCnt="0"/>
      <dgm:spPr/>
    </dgm:pt>
    <dgm:pt modelId="{AEC53A40-7CB8-4806-96A3-D8529A40965E}" type="pres">
      <dgm:prSet presAssocID="{EFFF8702-3D56-4E57-B1BA-125FD0DFC695}" presName="bgRect" presStyleLbl="bgShp" presStyleIdx="6" presStyleCnt="7" custScaleY="83095"/>
      <dgm:spPr/>
    </dgm:pt>
    <dgm:pt modelId="{5F906CB8-54C6-4121-808D-73B534736315}" type="pres">
      <dgm:prSet presAssocID="{EFFF8702-3D56-4E57-B1BA-125FD0DFC695}" presName="iconRect" presStyleLbl="node1" presStyleIdx="6" presStyleCnt="7"/>
      <dgm:spPr>
        <a:ln>
          <a:noFill/>
        </a:ln>
      </dgm:spPr>
    </dgm:pt>
    <dgm:pt modelId="{E19235F6-2794-4615-9EF1-CC5993EFDB29}" type="pres">
      <dgm:prSet presAssocID="{EFFF8702-3D56-4E57-B1BA-125FD0DFC695}" presName="spaceRect" presStyleCnt="0"/>
      <dgm:spPr/>
    </dgm:pt>
    <dgm:pt modelId="{72908666-7A59-40CE-B1B5-6D5FA5A4EC5F}" type="pres">
      <dgm:prSet presAssocID="{EFFF8702-3D56-4E57-B1BA-125FD0DFC69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E31A10F-2723-4E0C-878A-7269C3F3F1A6}" type="presOf" srcId="{EFFF8702-3D56-4E57-B1BA-125FD0DFC695}" destId="{72908666-7A59-40CE-B1B5-6D5FA5A4EC5F}" srcOrd="0" destOrd="0" presId="urn:microsoft.com/office/officeart/2018/2/layout/IconVerticalSolidList"/>
    <dgm:cxn modelId="{6AC51411-A486-46A4-BE40-FD0CB88DFDDE}" srcId="{582ECA4F-2002-45A5-91AC-21F6D96067C5}" destId="{9F1AA851-759E-4870-A5B8-BD6B67393554}" srcOrd="4" destOrd="0" parTransId="{E2AB60DE-2777-4E1E-BF96-DF93700683AF}" sibTransId="{A17A5727-0722-41BD-87C0-26CDD5DD2D86}"/>
    <dgm:cxn modelId="{4C69EC1B-2FA1-4C4A-8028-7848A45682E1}" type="presOf" srcId="{9F1AA851-759E-4870-A5B8-BD6B67393554}" destId="{28E71AC7-BDBE-4A86-9587-D9C3D79A188F}" srcOrd="0" destOrd="0" presId="urn:microsoft.com/office/officeart/2018/2/layout/IconVerticalSolidList"/>
    <dgm:cxn modelId="{568C1637-D19F-4888-8758-79CC7906ED11}" srcId="{582ECA4F-2002-45A5-91AC-21F6D96067C5}" destId="{D6AC12FB-DAE1-467C-8F95-055734FFC0BF}" srcOrd="1" destOrd="0" parTransId="{301E56AC-8F1F-41F7-8D80-EA8E51AA2185}" sibTransId="{F602FDA3-5765-403E-B615-633A0CDED507}"/>
    <dgm:cxn modelId="{3A293549-6D81-49F6-8FEE-0EE787B99E97}" type="presOf" srcId="{6F7C1C38-BABD-4198-8CE0-127631ED3240}" destId="{06C8A950-4810-4D4D-9D82-395BFCE3C25B}" srcOrd="0" destOrd="0" presId="urn:microsoft.com/office/officeart/2018/2/layout/IconVerticalSolidList"/>
    <dgm:cxn modelId="{3341FD4E-CB5B-4538-B85F-D9419C0612CC}" type="presOf" srcId="{582ECA4F-2002-45A5-91AC-21F6D96067C5}" destId="{BF8F7A48-DEA9-4543-AA43-659A1F2E527C}" srcOrd="0" destOrd="0" presId="urn:microsoft.com/office/officeart/2018/2/layout/IconVerticalSolidList"/>
    <dgm:cxn modelId="{9BA1EE52-58C3-4C7B-AD4E-AF646E417E14}" srcId="{582ECA4F-2002-45A5-91AC-21F6D96067C5}" destId="{EFFF8702-3D56-4E57-B1BA-125FD0DFC695}" srcOrd="6" destOrd="0" parTransId="{F0F1055D-D977-41EB-A605-FCBCE851208B}" sibTransId="{AE631E18-2BE7-495C-B6A1-18C399455546}"/>
    <dgm:cxn modelId="{019CF49A-0FB0-426A-9276-9A6316B2C2CE}" srcId="{582ECA4F-2002-45A5-91AC-21F6D96067C5}" destId="{6F7C1C38-BABD-4198-8CE0-127631ED3240}" srcOrd="3" destOrd="0" parTransId="{F4E0482F-1525-4C21-A047-556C753A956C}" sibTransId="{686D019A-8F37-4956-A072-C61C9245EE24}"/>
    <dgm:cxn modelId="{83D012BF-C168-45E6-8EE2-8BD760AFCE46}" type="presOf" srcId="{23A9D76C-56C1-495B-9560-C28B4C1F3DCA}" destId="{979A6D57-1DBD-4FB9-B262-1B67AB99718E}" srcOrd="0" destOrd="0" presId="urn:microsoft.com/office/officeart/2018/2/layout/IconVerticalSolidList"/>
    <dgm:cxn modelId="{A0C51BCE-B5CD-4339-AD98-B4D94AC4E944}" srcId="{582ECA4F-2002-45A5-91AC-21F6D96067C5}" destId="{D53C7F78-0AAE-454D-8E70-655A29C9954B}" srcOrd="0" destOrd="0" parTransId="{9258A6A8-40D5-42DB-8AD9-6D0D1E23B88F}" sibTransId="{43B78E2A-17B5-4289-A903-D30EC2DE5023}"/>
    <dgm:cxn modelId="{77EC7CCF-CB7B-4038-8CEC-927BBCBEF980}" type="presOf" srcId="{D53C7F78-0AAE-454D-8E70-655A29C9954B}" destId="{CB246016-0B1A-4AE0-9035-8EA65B40F511}" srcOrd="0" destOrd="0" presId="urn:microsoft.com/office/officeart/2018/2/layout/IconVerticalSolidList"/>
    <dgm:cxn modelId="{40E8D9E9-50F2-466A-9340-B44185D4E301}" type="presOf" srcId="{D6AC12FB-DAE1-467C-8F95-055734FFC0BF}" destId="{6F0A62DB-8780-42FE-BF97-E64C46FB1CFF}" srcOrd="0" destOrd="0" presId="urn:microsoft.com/office/officeart/2018/2/layout/IconVerticalSolidList"/>
    <dgm:cxn modelId="{8FA33DF1-5363-40C2-9BBC-0AF9CEDB4AD7}" srcId="{582ECA4F-2002-45A5-91AC-21F6D96067C5}" destId="{23A9D76C-56C1-495B-9560-C28B4C1F3DCA}" srcOrd="5" destOrd="0" parTransId="{BD36F43C-159C-4A95-97B4-A1D12EA2173B}" sibTransId="{0929DD47-9B6C-444D-BA46-DC2273FA30D3}"/>
    <dgm:cxn modelId="{F483ADF4-420C-4A38-B615-063A3828B8F7}" type="presOf" srcId="{58BAA51C-6921-4B74-BC96-1109ADD9ADBB}" destId="{E183843D-8D24-40D2-A16B-5A06366CE12A}" srcOrd="0" destOrd="0" presId="urn:microsoft.com/office/officeart/2018/2/layout/IconVerticalSolidList"/>
    <dgm:cxn modelId="{2415CCFC-5D34-425A-858A-281BF10C7253}" srcId="{582ECA4F-2002-45A5-91AC-21F6D96067C5}" destId="{58BAA51C-6921-4B74-BC96-1109ADD9ADBB}" srcOrd="2" destOrd="0" parTransId="{4157D802-F5B4-463C-87C5-158C6173E896}" sibTransId="{38093BF7-9840-407F-890F-384827094E65}"/>
    <dgm:cxn modelId="{688F7893-0E4B-4608-97D1-ED7AD6F4A09B}" type="presParOf" srcId="{BF8F7A48-DEA9-4543-AA43-659A1F2E527C}" destId="{E9827959-E2E3-4A10-9BEA-457D3DA7DDE2}" srcOrd="0" destOrd="0" presId="urn:microsoft.com/office/officeart/2018/2/layout/IconVerticalSolidList"/>
    <dgm:cxn modelId="{42827227-79BA-43EA-9F5C-669CD439F4FF}" type="presParOf" srcId="{E9827959-E2E3-4A10-9BEA-457D3DA7DDE2}" destId="{0567C964-F6D6-4738-8518-F640B07A6F9C}" srcOrd="0" destOrd="0" presId="urn:microsoft.com/office/officeart/2018/2/layout/IconVerticalSolidList"/>
    <dgm:cxn modelId="{9541E850-F26A-4680-AFA6-39C0C97F4180}" type="presParOf" srcId="{E9827959-E2E3-4A10-9BEA-457D3DA7DDE2}" destId="{F5B8B93E-38FC-4009-8D92-958AA24DC163}" srcOrd="1" destOrd="0" presId="urn:microsoft.com/office/officeart/2018/2/layout/IconVerticalSolidList"/>
    <dgm:cxn modelId="{A6664FB4-9295-42FF-962B-8AD239A1B119}" type="presParOf" srcId="{E9827959-E2E3-4A10-9BEA-457D3DA7DDE2}" destId="{543C59B2-C496-4F34-8F54-7B2311A67538}" srcOrd="2" destOrd="0" presId="urn:microsoft.com/office/officeart/2018/2/layout/IconVerticalSolidList"/>
    <dgm:cxn modelId="{7D5BFA7A-22E7-4F98-8E12-59024BAC1F83}" type="presParOf" srcId="{E9827959-E2E3-4A10-9BEA-457D3DA7DDE2}" destId="{CB246016-0B1A-4AE0-9035-8EA65B40F511}" srcOrd="3" destOrd="0" presId="urn:microsoft.com/office/officeart/2018/2/layout/IconVerticalSolidList"/>
    <dgm:cxn modelId="{9C074B51-175C-409F-B4DC-3175290BBCF2}" type="presParOf" srcId="{BF8F7A48-DEA9-4543-AA43-659A1F2E527C}" destId="{D1A1A64D-5ABA-41C4-A00D-255F4F30F422}" srcOrd="1" destOrd="0" presId="urn:microsoft.com/office/officeart/2018/2/layout/IconVerticalSolidList"/>
    <dgm:cxn modelId="{ADFF2F08-A072-47A9-AE13-F8F621980D51}" type="presParOf" srcId="{BF8F7A48-DEA9-4543-AA43-659A1F2E527C}" destId="{36FBEB92-B015-4BC1-B4A0-2195362A4E33}" srcOrd="2" destOrd="0" presId="urn:microsoft.com/office/officeart/2018/2/layout/IconVerticalSolidList"/>
    <dgm:cxn modelId="{71F6CC18-638C-4876-B661-F23900B9135F}" type="presParOf" srcId="{36FBEB92-B015-4BC1-B4A0-2195362A4E33}" destId="{4C859ED4-68C3-47D2-9C11-721ECE7B2AA8}" srcOrd="0" destOrd="0" presId="urn:microsoft.com/office/officeart/2018/2/layout/IconVerticalSolidList"/>
    <dgm:cxn modelId="{ABC4CFCD-ECE1-49E0-BFD7-38B499CA6154}" type="presParOf" srcId="{36FBEB92-B015-4BC1-B4A0-2195362A4E33}" destId="{A0D045A0-58CE-430E-8F12-2B398A610A4F}" srcOrd="1" destOrd="0" presId="urn:microsoft.com/office/officeart/2018/2/layout/IconVerticalSolidList"/>
    <dgm:cxn modelId="{AF1372C5-072C-48E1-A3C7-45C0002618F7}" type="presParOf" srcId="{36FBEB92-B015-4BC1-B4A0-2195362A4E33}" destId="{EA5E4F3D-6ED7-4CF5-98BE-34F747A11D4E}" srcOrd="2" destOrd="0" presId="urn:microsoft.com/office/officeart/2018/2/layout/IconVerticalSolidList"/>
    <dgm:cxn modelId="{BB7E1035-A37E-4EF4-99A7-12E2933F0750}" type="presParOf" srcId="{36FBEB92-B015-4BC1-B4A0-2195362A4E33}" destId="{6F0A62DB-8780-42FE-BF97-E64C46FB1CFF}" srcOrd="3" destOrd="0" presId="urn:microsoft.com/office/officeart/2018/2/layout/IconVerticalSolidList"/>
    <dgm:cxn modelId="{61C10AB9-EDE8-4C4B-BB6A-A06F0AD9D4CE}" type="presParOf" srcId="{BF8F7A48-DEA9-4543-AA43-659A1F2E527C}" destId="{16B13095-E354-4B3F-B6D1-81A642D490B6}" srcOrd="3" destOrd="0" presId="urn:microsoft.com/office/officeart/2018/2/layout/IconVerticalSolidList"/>
    <dgm:cxn modelId="{204FE652-5B68-44D4-9228-1FA9ADA0BCE0}" type="presParOf" srcId="{BF8F7A48-DEA9-4543-AA43-659A1F2E527C}" destId="{B1395AD2-E522-4299-8CC3-A8F2F8442AF5}" srcOrd="4" destOrd="0" presId="urn:microsoft.com/office/officeart/2018/2/layout/IconVerticalSolidList"/>
    <dgm:cxn modelId="{55FB5D29-8445-4792-A568-E5FC66FE1546}" type="presParOf" srcId="{B1395AD2-E522-4299-8CC3-A8F2F8442AF5}" destId="{67D11ED1-B4FA-479C-BB9D-131A74D50B0E}" srcOrd="0" destOrd="0" presId="urn:microsoft.com/office/officeart/2018/2/layout/IconVerticalSolidList"/>
    <dgm:cxn modelId="{8274F94F-B14B-4A96-B84C-87B53EE188BC}" type="presParOf" srcId="{B1395AD2-E522-4299-8CC3-A8F2F8442AF5}" destId="{D8CE1F01-D6CA-40C5-BBED-E6A6D4AF9601}" srcOrd="1" destOrd="0" presId="urn:microsoft.com/office/officeart/2018/2/layout/IconVerticalSolidList"/>
    <dgm:cxn modelId="{ACFB173C-14E9-4F37-8D27-38080975B311}" type="presParOf" srcId="{B1395AD2-E522-4299-8CC3-A8F2F8442AF5}" destId="{FADE4D21-BDAA-4609-9C8D-B36085333CBC}" srcOrd="2" destOrd="0" presId="urn:microsoft.com/office/officeart/2018/2/layout/IconVerticalSolidList"/>
    <dgm:cxn modelId="{EF4C9441-853E-43E4-90C1-74819ECAD9BB}" type="presParOf" srcId="{B1395AD2-E522-4299-8CC3-A8F2F8442AF5}" destId="{E183843D-8D24-40D2-A16B-5A06366CE12A}" srcOrd="3" destOrd="0" presId="urn:microsoft.com/office/officeart/2018/2/layout/IconVerticalSolidList"/>
    <dgm:cxn modelId="{AC1FF878-7459-41F8-8B4F-81662AD79391}" type="presParOf" srcId="{BF8F7A48-DEA9-4543-AA43-659A1F2E527C}" destId="{30FBAB9B-0C4E-45A4-B099-1701D963BE7C}" srcOrd="5" destOrd="0" presId="urn:microsoft.com/office/officeart/2018/2/layout/IconVerticalSolidList"/>
    <dgm:cxn modelId="{1CACDFB0-809A-4E10-A8F9-A3DCB6C8106C}" type="presParOf" srcId="{BF8F7A48-DEA9-4543-AA43-659A1F2E527C}" destId="{59EFBCAE-C3D2-414B-B5B4-214C976BA684}" srcOrd="6" destOrd="0" presId="urn:microsoft.com/office/officeart/2018/2/layout/IconVerticalSolidList"/>
    <dgm:cxn modelId="{06CC05AC-63E8-48EA-B853-C853C4B0A12D}" type="presParOf" srcId="{59EFBCAE-C3D2-414B-B5B4-214C976BA684}" destId="{5BA79101-BF30-46E4-946F-D077F80342A9}" srcOrd="0" destOrd="0" presId="urn:microsoft.com/office/officeart/2018/2/layout/IconVerticalSolidList"/>
    <dgm:cxn modelId="{0AB9459B-4857-4958-BD3B-8077A76747E6}" type="presParOf" srcId="{59EFBCAE-C3D2-414B-B5B4-214C976BA684}" destId="{02C5B30A-28EB-4043-99F8-6286D89D699E}" srcOrd="1" destOrd="0" presId="urn:microsoft.com/office/officeart/2018/2/layout/IconVerticalSolidList"/>
    <dgm:cxn modelId="{549E66B0-E826-499B-BFD4-ADBBBF034447}" type="presParOf" srcId="{59EFBCAE-C3D2-414B-B5B4-214C976BA684}" destId="{CF3D147B-250A-4BA0-9E2B-023D2209CC57}" srcOrd="2" destOrd="0" presId="urn:microsoft.com/office/officeart/2018/2/layout/IconVerticalSolidList"/>
    <dgm:cxn modelId="{09A5F7D4-C2DA-4CB7-A3B9-099A67AB6139}" type="presParOf" srcId="{59EFBCAE-C3D2-414B-B5B4-214C976BA684}" destId="{06C8A950-4810-4D4D-9D82-395BFCE3C25B}" srcOrd="3" destOrd="0" presId="urn:microsoft.com/office/officeart/2018/2/layout/IconVerticalSolidList"/>
    <dgm:cxn modelId="{725979D0-5C0E-4A35-88CE-26E014C26A5F}" type="presParOf" srcId="{BF8F7A48-DEA9-4543-AA43-659A1F2E527C}" destId="{5384B09B-6C3E-4791-9100-8DD2C69BF621}" srcOrd="7" destOrd="0" presId="urn:microsoft.com/office/officeart/2018/2/layout/IconVerticalSolidList"/>
    <dgm:cxn modelId="{A29785AF-1B57-4500-A2E4-AA5AB8DB62BE}" type="presParOf" srcId="{BF8F7A48-DEA9-4543-AA43-659A1F2E527C}" destId="{283D5F0B-026D-4681-BE48-9EDAD1E0EF3B}" srcOrd="8" destOrd="0" presId="urn:microsoft.com/office/officeart/2018/2/layout/IconVerticalSolidList"/>
    <dgm:cxn modelId="{E89B0946-BEA8-409C-9ACA-9BBAC587E7D1}" type="presParOf" srcId="{283D5F0B-026D-4681-BE48-9EDAD1E0EF3B}" destId="{5320FC00-3E03-4B41-A09D-57A56F306CCC}" srcOrd="0" destOrd="0" presId="urn:microsoft.com/office/officeart/2018/2/layout/IconVerticalSolidList"/>
    <dgm:cxn modelId="{B08E8C7C-DBAF-4E9A-80C8-2E6A8A560961}" type="presParOf" srcId="{283D5F0B-026D-4681-BE48-9EDAD1E0EF3B}" destId="{B99C1DC0-969E-409B-AEB6-01978E8B8F6C}" srcOrd="1" destOrd="0" presId="urn:microsoft.com/office/officeart/2018/2/layout/IconVerticalSolidList"/>
    <dgm:cxn modelId="{1ED040FD-F556-46C4-BADD-773F4DEE056A}" type="presParOf" srcId="{283D5F0B-026D-4681-BE48-9EDAD1E0EF3B}" destId="{897B33D2-3505-4809-BAC1-7F4121B87D83}" srcOrd="2" destOrd="0" presId="urn:microsoft.com/office/officeart/2018/2/layout/IconVerticalSolidList"/>
    <dgm:cxn modelId="{4C2A71E5-EA0A-4EFA-AEDC-2F6363A95155}" type="presParOf" srcId="{283D5F0B-026D-4681-BE48-9EDAD1E0EF3B}" destId="{28E71AC7-BDBE-4A86-9587-D9C3D79A188F}" srcOrd="3" destOrd="0" presId="urn:microsoft.com/office/officeart/2018/2/layout/IconVerticalSolidList"/>
    <dgm:cxn modelId="{961B1831-AE26-4F4A-A197-79439DD55557}" type="presParOf" srcId="{BF8F7A48-DEA9-4543-AA43-659A1F2E527C}" destId="{452772A5-FF82-4008-B9DF-61D35A21DD8E}" srcOrd="9" destOrd="0" presId="urn:microsoft.com/office/officeart/2018/2/layout/IconVerticalSolidList"/>
    <dgm:cxn modelId="{6C1AD938-932E-4FC5-A499-D3B267E6B4DC}" type="presParOf" srcId="{BF8F7A48-DEA9-4543-AA43-659A1F2E527C}" destId="{C4CD98A5-BE26-4507-92E0-E35F680DE874}" srcOrd="10" destOrd="0" presId="urn:microsoft.com/office/officeart/2018/2/layout/IconVerticalSolidList"/>
    <dgm:cxn modelId="{128394EB-636E-4CF4-9473-536692FB0D2A}" type="presParOf" srcId="{C4CD98A5-BE26-4507-92E0-E35F680DE874}" destId="{C9D422B5-9C88-41A4-A54E-6DD8091349B4}" srcOrd="0" destOrd="0" presId="urn:microsoft.com/office/officeart/2018/2/layout/IconVerticalSolidList"/>
    <dgm:cxn modelId="{85FC5642-F56B-434D-9523-66C88D27D9EE}" type="presParOf" srcId="{C4CD98A5-BE26-4507-92E0-E35F680DE874}" destId="{9DB9A6FE-09C0-4C1C-9F13-295A91E48437}" srcOrd="1" destOrd="0" presId="urn:microsoft.com/office/officeart/2018/2/layout/IconVerticalSolidList"/>
    <dgm:cxn modelId="{6911D6C1-E5B8-46A0-A190-3FD8508A62C2}" type="presParOf" srcId="{C4CD98A5-BE26-4507-92E0-E35F680DE874}" destId="{DF416E83-13F8-4446-BA2C-DDDA7AF8A5CD}" srcOrd="2" destOrd="0" presId="urn:microsoft.com/office/officeart/2018/2/layout/IconVerticalSolidList"/>
    <dgm:cxn modelId="{0654348E-54EF-4509-BC29-7D909946D1F1}" type="presParOf" srcId="{C4CD98A5-BE26-4507-92E0-E35F680DE874}" destId="{979A6D57-1DBD-4FB9-B262-1B67AB99718E}" srcOrd="3" destOrd="0" presId="urn:microsoft.com/office/officeart/2018/2/layout/IconVerticalSolidList"/>
    <dgm:cxn modelId="{2356810A-47D0-4139-93A2-850C67D7FAD2}" type="presParOf" srcId="{BF8F7A48-DEA9-4543-AA43-659A1F2E527C}" destId="{FD402A02-5EF5-41AD-BFC5-D1504302D30A}" srcOrd="11" destOrd="0" presId="urn:microsoft.com/office/officeart/2018/2/layout/IconVerticalSolidList"/>
    <dgm:cxn modelId="{4EE5EF48-7F42-4B4F-8516-CE9710D84EA2}" type="presParOf" srcId="{BF8F7A48-DEA9-4543-AA43-659A1F2E527C}" destId="{6F638743-8B00-4839-BF3B-51D8964D1727}" srcOrd="12" destOrd="0" presId="urn:microsoft.com/office/officeart/2018/2/layout/IconVerticalSolidList"/>
    <dgm:cxn modelId="{FA83CC02-4DBC-4F64-A62D-6546D5BAF53A}" type="presParOf" srcId="{6F638743-8B00-4839-BF3B-51D8964D1727}" destId="{AEC53A40-7CB8-4806-96A3-D8529A40965E}" srcOrd="0" destOrd="0" presId="urn:microsoft.com/office/officeart/2018/2/layout/IconVerticalSolidList"/>
    <dgm:cxn modelId="{BC380724-F938-4F3E-8EE7-7212BB71B59C}" type="presParOf" srcId="{6F638743-8B00-4839-BF3B-51D8964D1727}" destId="{5F906CB8-54C6-4121-808D-73B534736315}" srcOrd="1" destOrd="0" presId="urn:microsoft.com/office/officeart/2018/2/layout/IconVerticalSolidList"/>
    <dgm:cxn modelId="{A293AF40-A8EB-44C7-9B56-669EFCE14C04}" type="presParOf" srcId="{6F638743-8B00-4839-BF3B-51D8964D1727}" destId="{E19235F6-2794-4615-9EF1-CC5993EFDB29}" srcOrd="2" destOrd="0" presId="urn:microsoft.com/office/officeart/2018/2/layout/IconVerticalSolidList"/>
    <dgm:cxn modelId="{06D75510-5800-4FB1-A5C1-EC29766CCBA6}" type="presParOf" srcId="{6F638743-8B00-4839-BF3B-51D8964D1727}" destId="{72908666-7A59-40CE-B1B5-6D5FA5A4EC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224DE-A148-4ED7-8842-1C37CE0983AD}">
      <dsp:nvSpPr>
        <dsp:cNvPr id="0" name=""/>
        <dsp:cNvSpPr/>
      </dsp:nvSpPr>
      <dsp:spPr>
        <a:xfrm>
          <a:off x="0" y="1231952"/>
          <a:ext cx="2745275" cy="174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3FD0A-1EFC-42F8-9E4B-EDDAB2C5389F}">
      <dsp:nvSpPr>
        <dsp:cNvPr id="0" name=""/>
        <dsp:cNvSpPr/>
      </dsp:nvSpPr>
      <dsp:spPr>
        <a:xfrm>
          <a:off x="305030" y="1521731"/>
          <a:ext cx="2745275" cy="1743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… är en </a:t>
          </a:r>
          <a:r>
            <a:rPr lang="en-US" sz="1900" i="1" kern="1200"/>
            <a:t>nationell resurs </a:t>
          </a:r>
          <a:r>
            <a:rPr lang="en-US" sz="1900" kern="1200"/>
            <a:t>i att stärka möjligheterna att bedriva utbildning grundad på vetenskap och beprövad erfarenhet.</a:t>
          </a:r>
        </a:p>
      </dsp:txBody>
      <dsp:txXfrm>
        <a:off x="356088" y="1572789"/>
        <a:ext cx="2643159" cy="1641134"/>
      </dsp:txXfrm>
    </dsp:sp>
    <dsp:sp modelId="{80AB565F-AA2C-442B-B372-B6C33457843F}">
      <dsp:nvSpPr>
        <dsp:cNvPr id="0" name=""/>
        <dsp:cNvSpPr/>
      </dsp:nvSpPr>
      <dsp:spPr>
        <a:xfrm>
          <a:off x="3355337" y="1231952"/>
          <a:ext cx="2745275" cy="174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3F97D-1ACD-4484-953D-6D3F9D9043F5}">
      <dsp:nvSpPr>
        <dsp:cNvPr id="0" name=""/>
        <dsp:cNvSpPr/>
      </dsp:nvSpPr>
      <dsp:spPr>
        <a:xfrm>
          <a:off x="3660367" y="1521731"/>
          <a:ext cx="2745275" cy="1743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… stimulerar praktiknära forskning och konkret FoU-arbete där </a:t>
          </a:r>
          <a:r>
            <a:rPr lang="en-US" sz="1900" i="1" kern="1200"/>
            <a:t>lärare och skolledare tar aktiv del i kunskapsbygget.</a:t>
          </a:r>
          <a:endParaRPr lang="en-US" sz="1900" kern="1200"/>
        </a:p>
      </dsp:txBody>
      <dsp:txXfrm>
        <a:off x="3711425" y="1572789"/>
        <a:ext cx="2643159" cy="1641134"/>
      </dsp:txXfrm>
    </dsp:sp>
    <dsp:sp modelId="{F673B97D-2EA0-4EFB-9D3B-EFE08E32A35C}">
      <dsp:nvSpPr>
        <dsp:cNvPr id="0" name=""/>
        <dsp:cNvSpPr/>
      </dsp:nvSpPr>
      <dsp:spPr>
        <a:xfrm>
          <a:off x="6710674" y="1231952"/>
          <a:ext cx="2745275" cy="174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3437E-7930-4346-BE44-418670EA7199}">
      <dsp:nvSpPr>
        <dsp:cNvPr id="0" name=""/>
        <dsp:cNvSpPr/>
      </dsp:nvSpPr>
      <dsp:spPr>
        <a:xfrm>
          <a:off x="7015705" y="1521731"/>
          <a:ext cx="2745275" cy="1743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… är </a:t>
          </a:r>
          <a:r>
            <a:rPr lang="en-US" sz="1900" i="1" kern="1200"/>
            <a:t>oberoende</a:t>
          </a:r>
          <a:r>
            <a:rPr lang="en-US" sz="1900" kern="1200"/>
            <a:t> i förhållande till de intressen som enskilda medlemmar företräder.</a:t>
          </a:r>
        </a:p>
      </dsp:txBody>
      <dsp:txXfrm>
        <a:off x="7066763" y="1572789"/>
        <a:ext cx="2643159" cy="1641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1E3D8-AE10-4479-B47E-02361CE34585}">
      <dsp:nvSpPr>
        <dsp:cNvPr id="0" name=""/>
        <dsp:cNvSpPr/>
      </dsp:nvSpPr>
      <dsp:spPr>
        <a:xfrm>
          <a:off x="0" y="0"/>
          <a:ext cx="9288654" cy="11068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800" kern="1200" dirty="0" err="1"/>
            <a:t>Symetrisk</a:t>
          </a:r>
          <a:r>
            <a:rPr lang="en-US" sz="4800" kern="1200" dirty="0"/>
            <a:t> &amp; KOMPLEMENTÄR</a:t>
          </a:r>
        </a:p>
      </dsp:txBody>
      <dsp:txXfrm>
        <a:off x="32418" y="32418"/>
        <a:ext cx="8094307" cy="1041985"/>
      </dsp:txXfrm>
    </dsp:sp>
    <dsp:sp modelId="{67909027-9455-4FA6-894D-ECB25F07DD3F}">
      <dsp:nvSpPr>
        <dsp:cNvPr id="0" name=""/>
        <dsp:cNvSpPr/>
      </dsp:nvSpPr>
      <dsp:spPr>
        <a:xfrm>
          <a:off x="819587" y="1291291"/>
          <a:ext cx="9288654" cy="11068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800" kern="1200"/>
            <a:t>Tre finansiärer</a:t>
          </a:r>
        </a:p>
      </dsp:txBody>
      <dsp:txXfrm>
        <a:off x="852005" y="1323709"/>
        <a:ext cx="7684797" cy="1041985"/>
      </dsp:txXfrm>
    </dsp:sp>
    <dsp:sp modelId="{7E1E9A18-7D2D-45C5-93C0-143CE085D3C2}">
      <dsp:nvSpPr>
        <dsp:cNvPr id="0" name=""/>
        <dsp:cNvSpPr/>
      </dsp:nvSpPr>
      <dsp:spPr>
        <a:xfrm>
          <a:off x="1639174" y="2582583"/>
          <a:ext cx="9288654" cy="11068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800" kern="1200"/>
            <a:t>Långsiktighet</a:t>
          </a:r>
        </a:p>
      </dsp:txBody>
      <dsp:txXfrm>
        <a:off x="1671592" y="2615001"/>
        <a:ext cx="7684797" cy="1041985"/>
      </dsp:txXfrm>
    </dsp:sp>
    <dsp:sp modelId="{6B25AEE5-1573-4800-AC10-FC5BA862E253}">
      <dsp:nvSpPr>
        <dsp:cNvPr id="0" name=""/>
        <dsp:cNvSpPr/>
      </dsp:nvSpPr>
      <dsp:spPr>
        <a:xfrm>
          <a:off x="8569220" y="839339"/>
          <a:ext cx="719433" cy="719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731092" y="839339"/>
        <a:ext cx="395689" cy="541373"/>
      </dsp:txXfrm>
    </dsp:sp>
    <dsp:sp modelId="{A2ABDEF6-E002-400E-B029-7FCEC7468ABA}">
      <dsp:nvSpPr>
        <dsp:cNvPr id="0" name=""/>
        <dsp:cNvSpPr/>
      </dsp:nvSpPr>
      <dsp:spPr>
        <a:xfrm>
          <a:off x="9388807" y="2123252"/>
          <a:ext cx="719433" cy="719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9550679" y="2123252"/>
        <a:ext cx="395689" cy="541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ECF6A-3AA0-41D6-90D2-9F356913AE89}">
      <dsp:nvSpPr>
        <dsp:cNvPr id="0" name=""/>
        <dsp:cNvSpPr/>
      </dsp:nvSpPr>
      <dsp:spPr>
        <a:xfrm>
          <a:off x="0" y="1901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1FCEA-69CB-4720-8BCA-09A8EB610EF5}">
      <dsp:nvSpPr>
        <dsp:cNvPr id="0" name=""/>
        <dsp:cNvSpPr/>
      </dsp:nvSpPr>
      <dsp:spPr>
        <a:xfrm>
          <a:off x="245129" y="184229"/>
          <a:ext cx="445690" cy="445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48365-F7AA-47A9-AE5C-050D2E25A564}">
      <dsp:nvSpPr>
        <dsp:cNvPr id="0" name=""/>
        <dsp:cNvSpPr/>
      </dsp:nvSpPr>
      <dsp:spPr>
        <a:xfrm>
          <a:off x="935949" y="1901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Professionens frågor</a:t>
          </a:r>
          <a:endParaRPr lang="en-US" sz="1500" kern="1200"/>
        </a:p>
      </dsp:txBody>
      <dsp:txXfrm>
        <a:off x="935949" y="1901"/>
        <a:ext cx="5365651" cy="810345"/>
      </dsp:txXfrm>
    </dsp:sp>
    <dsp:sp modelId="{12593979-DB2C-4F33-9E66-56438D22EC47}">
      <dsp:nvSpPr>
        <dsp:cNvPr id="0" name=""/>
        <dsp:cNvSpPr/>
      </dsp:nvSpPr>
      <dsp:spPr>
        <a:xfrm>
          <a:off x="0" y="1014833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57767-19B0-4080-BC00-6B59CFBC1FB3}">
      <dsp:nvSpPr>
        <dsp:cNvPr id="0" name=""/>
        <dsp:cNvSpPr/>
      </dsp:nvSpPr>
      <dsp:spPr>
        <a:xfrm>
          <a:off x="245129" y="1197161"/>
          <a:ext cx="445690" cy="445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17BEF-9D83-4000-82EF-DF9407686753}">
      <dsp:nvSpPr>
        <dsp:cNvPr id="0" name=""/>
        <dsp:cNvSpPr/>
      </dsp:nvSpPr>
      <dsp:spPr>
        <a:xfrm>
          <a:off x="935949" y="1014833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SKA?</a:t>
          </a:r>
          <a:r>
            <a:rPr lang="en-US" sz="1500" kern="1200"/>
            <a:t> Analyser. Identifiering – Prioritering = F&amp;U</a:t>
          </a:r>
        </a:p>
      </dsp:txBody>
      <dsp:txXfrm>
        <a:off x="935949" y="1014833"/>
        <a:ext cx="5365651" cy="810345"/>
      </dsp:txXfrm>
    </dsp:sp>
    <dsp:sp modelId="{5D98A4DE-3B62-4DBB-9991-EB14880F2CE9}">
      <dsp:nvSpPr>
        <dsp:cNvPr id="0" name=""/>
        <dsp:cNvSpPr/>
      </dsp:nvSpPr>
      <dsp:spPr>
        <a:xfrm>
          <a:off x="0" y="2027765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65097-ED6B-4116-9CF6-D13185E31A4F}">
      <dsp:nvSpPr>
        <dsp:cNvPr id="0" name=""/>
        <dsp:cNvSpPr/>
      </dsp:nvSpPr>
      <dsp:spPr>
        <a:xfrm>
          <a:off x="245129" y="2210093"/>
          <a:ext cx="445690" cy="445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6097-6D3A-4836-A07F-2C2DFD94285D}">
      <dsp:nvSpPr>
        <dsp:cNvPr id="0" name=""/>
        <dsp:cNvSpPr/>
      </dsp:nvSpPr>
      <dsp:spPr>
        <a:xfrm>
          <a:off x="935949" y="2027765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Finns </a:t>
          </a:r>
          <a:r>
            <a:rPr lang="en-US" sz="1500" b="1" kern="1200" dirty="0" err="1"/>
            <a:t>kunskap</a:t>
          </a:r>
          <a:r>
            <a:rPr lang="en-US" sz="1500" b="1" kern="1200" dirty="0"/>
            <a:t>? </a:t>
          </a:r>
          <a:r>
            <a:rPr lang="en-US" sz="1500" kern="1200" dirty="0"/>
            <a:t>Fler </a:t>
          </a:r>
          <a:r>
            <a:rPr lang="en-US" sz="1500" kern="1200" dirty="0" err="1"/>
            <a:t>Översikter</a:t>
          </a:r>
          <a:r>
            <a:rPr lang="en-US" sz="1500" kern="1200" dirty="0"/>
            <a:t>/</a:t>
          </a:r>
          <a:r>
            <a:rPr lang="en-US" sz="1500" kern="1200" dirty="0" err="1"/>
            <a:t>Synteser</a:t>
          </a:r>
          <a:r>
            <a:rPr lang="en-US" sz="1500" kern="1200" dirty="0"/>
            <a:t> </a:t>
          </a:r>
          <a:r>
            <a:rPr lang="en-US" sz="1500" kern="1200" dirty="0" err="1"/>
            <a:t>behövs</a:t>
          </a:r>
          <a:r>
            <a:rPr lang="en-US" sz="1500" kern="1200" dirty="0"/>
            <a:t>… </a:t>
          </a:r>
          <a:r>
            <a:rPr lang="en-US" sz="1500" kern="1200" dirty="0" err="1"/>
            <a:t>leder</a:t>
          </a:r>
          <a:r>
            <a:rPr lang="en-US" sz="1500" kern="1200" dirty="0"/>
            <a:t> till </a:t>
          </a:r>
          <a:r>
            <a:rPr lang="en-US" sz="1500" kern="1200" dirty="0" err="1"/>
            <a:t>Utvecklingsarbete</a:t>
          </a:r>
          <a:r>
            <a:rPr lang="en-US" sz="1500" kern="1200" dirty="0"/>
            <a:t> </a:t>
          </a:r>
          <a:r>
            <a:rPr lang="en-US" sz="1500" kern="1200" dirty="0" err="1"/>
            <a:t>och</a:t>
          </a:r>
          <a:r>
            <a:rPr lang="en-US" sz="1500" kern="1200" dirty="0"/>
            <a:t>/</a:t>
          </a:r>
          <a:r>
            <a:rPr lang="en-US" sz="1500" kern="1200" dirty="0" err="1"/>
            <a:t>eller</a:t>
          </a:r>
          <a:r>
            <a:rPr lang="en-US" sz="1500" kern="1200" dirty="0"/>
            <a:t>…</a:t>
          </a:r>
        </a:p>
      </dsp:txBody>
      <dsp:txXfrm>
        <a:off x="935949" y="2027765"/>
        <a:ext cx="5365651" cy="810345"/>
      </dsp:txXfrm>
    </dsp:sp>
    <dsp:sp modelId="{0D589CA6-3FED-4D4A-BD7C-83FDD5611DEC}">
      <dsp:nvSpPr>
        <dsp:cNvPr id="0" name=""/>
        <dsp:cNvSpPr/>
      </dsp:nvSpPr>
      <dsp:spPr>
        <a:xfrm>
          <a:off x="0" y="3040697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7ADC0-B7D6-4EEB-A828-4D8354E86222}">
      <dsp:nvSpPr>
        <dsp:cNvPr id="0" name=""/>
        <dsp:cNvSpPr/>
      </dsp:nvSpPr>
      <dsp:spPr>
        <a:xfrm>
          <a:off x="245129" y="3223025"/>
          <a:ext cx="445690" cy="445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18B77-596B-41A6-A8EF-94DDEF963F17}">
      <dsp:nvSpPr>
        <dsp:cNvPr id="0" name=""/>
        <dsp:cNvSpPr/>
      </dsp:nvSpPr>
      <dsp:spPr>
        <a:xfrm>
          <a:off x="935949" y="3040697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Forskningsprojekt</a:t>
          </a:r>
          <a:r>
            <a:rPr lang="en-US" sz="1500" kern="1200" dirty="0"/>
            <a:t> – </a:t>
          </a:r>
          <a:r>
            <a:rPr lang="en-US" sz="1500" kern="1200" dirty="0" err="1"/>
            <a:t>konkurrens</a:t>
          </a:r>
          <a:r>
            <a:rPr lang="en-US" sz="1500" kern="1200" dirty="0"/>
            <a:t>/</a:t>
          </a:r>
          <a:r>
            <a:rPr lang="en-US" sz="1500" kern="1200" dirty="0" err="1"/>
            <a:t>hög</a:t>
          </a:r>
          <a:r>
            <a:rPr lang="en-US" sz="1500" kern="1200" dirty="0"/>
            <a:t> </a:t>
          </a:r>
          <a:r>
            <a:rPr lang="en-US" sz="1500" kern="1200" dirty="0" err="1"/>
            <a:t>kvalitet</a:t>
          </a:r>
          <a:r>
            <a:rPr lang="en-US" sz="1500" kern="1200" dirty="0"/>
            <a:t> – </a:t>
          </a:r>
          <a:r>
            <a:rPr lang="en-US" sz="1500" kern="1200" dirty="0" err="1"/>
            <a:t>behov</a:t>
          </a:r>
          <a:r>
            <a:rPr lang="en-US" sz="1500" kern="1200" dirty="0"/>
            <a:t> av </a:t>
          </a:r>
          <a:r>
            <a:rPr lang="en-US" sz="1500" kern="1200" dirty="0" err="1"/>
            <a:t>ny</a:t>
          </a:r>
          <a:r>
            <a:rPr lang="en-US" sz="1500" kern="1200" dirty="0"/>
            <a:t> </a:t>
          </a:r>
          <a:r>
            <a:rPr lang="en-US" sz="1500" kern="1200" dirty="0" err="1"/>
            <a:t>kunskap</a:t>
          </a:r>
          <a:r>
            <a:rPr lang="en-US" sz="1500" kern="1200" dirty="0"/>
            <a:t> </a:t>
          </a:r>
        </a:p>
      </dsp:txBody>
      <dsp:txXfrm>
        <a:off x="935949" y="3040697"/>
        <a:ext cx="5365651" cy="810345"/>
      </dsp:txXfrm>
    </dsp:sp>
    <dsp:sp modelId="{7E3A6301-8E64-4BFE-ABA5-09D1DB767B16}">
      <dsp:nvSpPr>
        <dsp:cNvPr id="0" name=""/>
        <dsp:cNvSpPr/>
      </dsp:nvSpPr>
      <dsp:spPr>
        <a:xfrm>
          <a:off x="0" y="4053629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17026-5F02-41E5-A879-248593B734CC}">
      <dsp:nvSpPr>
        <dsp:cNvPr id="0" name=""/>
        <dsp:cNvSpPr/>
      </dsp:nvSpPr>
      <dsp:spPr>
        <a:xfrm>
          <a:off x="245129" y="4235957"/>
          <a:ext cx="445690" cy="4456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09622-DE9C-4D08-9859-CB0E530F7796}">
      <dsp:nvSpPr>
        <dsp:cNvPr id="0" name=""/>
        <dsp:cNvSpPr/>
      </dsp:nvSpPr>
      <dsp:spPr>
        <a:xfrm>
          <a:off x="935949" y="4053629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Frågan är nr 1</a:t>
          </a:r>
          <a:r>
            <a:rPr lang="en-US" sz="1500" kern="1200"/>
            <a:t>, design nr 2 – koppla ihop fråga/forskare?! </a:t>
          </a:r>
        </a:p>
      </dsp:txBody>
      <dsp:txXfrm>
        <a:off x="935949" y="4053629"/>
        <a:ext cx="5365651" cy="810345"/>
      </dsp:txXfrm>
    </dsp:sp>
    <dsp:sp modelId="{290D73F2-2AEA-40C3-A5E3-8430F99E5689}">
      <dsp:nvSpPr>
        <dsp:cNvPr id="0" name=""/>
        <dsp:cNvSpPr/>
      </dsp:nvSpPr>
      <dsp:spPr>
        <a:xfrm>
          <a:off x="0" y="5066561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27210-D0C1-4A49-917B-3B02B640E8BB}">
      <dsp:nvSpPr>
        <dsp:cNvPr id="0" name=""/>
        <dsp:cNvSpPr/>
      </dsp:nvSpPr>
      <dsp:spPr>
        <a:xfrm>
          <a:off x="245129" y="5248889"/>
          <a:ext cx="445690" cy="4456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662AA-C5AF-452C-855B-7C270031367D}">
      <dsp:nvSpPr>
        <dsp:cNvPr id="0" name=""/>
        <dsp:cNvSpPr/>
      </dsp:nvSpPr>
      <dsp:spPr>
        <a:xfrm>
          <a:off x="935949" y="5066561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Delaktighet i forskningsprojekten </a:t>
          </a:r>
          <a:r>
            <a:rPr lang="en-US" sz="1500" kern="1200"/>
            <a:t>(från lärarstuderande – kollegor…), VFU, Partnerskolor, ex-jobb delar av en större helhet…</a:t>
          </a:r>
        </a:p>
      </dsp:txBody>
      <dsp:txXfrm>
        <a:off x="935949" y="5066561"/>
        <a:ext cx="5365651" cy="810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7C964-F6D6-4738-8518-F640B07A6F9C}">
      <dsp:nvSpPr>
        <dsp:cNvPr id="0" name=""/>
        <dsp:cNvSpPr/>
      </dsp:nvSpPr>
      <dsp:spPr>
        <a:xfrm>
          <a:off x="0" y="462"/>
          <a:ext cx="5961345" cy="636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8B93E-38FC-4009-8D92-958AA24DC163}">
      <dsp:nvSpPr>
        <dsp:cNvPr id="0" name=""/>
        <dsp:cNvSpPr/>
      </dsp:nvSpPr>
      <dsp:spPr>
        <a:xfrm>
          <a:off x="192627" y="143739"/>
          <a:ext cx="350231" cy="350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46016-0B1A-4AE0-9035-8EA65B40F511}">
      <dsp:nvSpPr>
        <dsp:cNvPr id="0" name=""/>
        <dsp:cNvSpPr/>
      </dsp:nvSpPr>
      <dsp:spPr>
        <a:xfrm>
          <a:off x="735486" y="462"/>
          <a:ext cx="5225858" cy="63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93" tIns="67393" rIns="67393" bIns="6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Forskningsmiljöer</a:t>
          </a:r>
          <a:r>
            <a:rPr lang="en-US" sz="1500" kern="1200"/>
            <a:t> (gemensamma/tredje rummet) = regelbundna samtal</a:t>
          </a:r>
        </a:p>
      </dsp:txBody>
      <dsp:txXfrm>
        <a:off x="735486" y="462"/>
        <a:ext cx="5225858" cy="636785"/>
      </dsp:txXfrm>
    </dsp:sp>
    <dsp:sp modelId="{4C859ED4-68C3-47D2-9C11-721ECE7B2AA8}">
      <dsp:nvSpPr>
        <dsp:cNvPr id="0" name=""/>
        <dsp:cNvSpPr/>
      </dsp:nvSpPr>
      <dsp:spPr>
        <a:xfrm>
          <a:off x="0" y="796444"/>
          <a:ext cx="5961345" cy="6367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045A0-58CE-430E-8F12-2B398A610A4F}">
      <dsp:nvSpPr>
        <dsp:cNvPr id="0" name=""/>
        <dsp:cNvSpPr/>
      </dsp:nvSpPr>
      <dsp:spPr>
        <a:xfrm>
          <a:off x="192627" y="939720"/>
          <a:ext cx="350231" cy="350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A62DB-8780-42FE-BF97-E64C46FB1CFF}">
      <dsp:nvSpPr>
        <dsp:cNvPr id="0" name=""/>
        <dsp:cNvSpPr/>
      </dsp:nvSpPr>
      <dsp:spPr>
        <a:xfrm>
          <a:off x="735486" y="796444"/>
          <a:ext cx="5225858" cy="63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93" tIns="67393" rIns="67393" bIns="6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Gemensamt ansvar </a:t>
          </a:r>
          <a:r>
            <a:rPr lang="en-US" sz="1500" kern="1200"/>
            <a:t>för VFU &amp; forskning (Skollagen)</a:t>
          </a:r>
        </a:p>
      </dsp:txBody>
      <dsp:txXfrm>
        <a:off x="735486" y="796444"/>
        <a:ext cx="5225858" cy="636785"/>
      </dsp:txXfrm>
    </dsp:sp>
    <dsp:sp modelId="{67D11ED1-B4FA-479C-BB9D-131A74D50B0E}">
      <dsp:nvSpPr>
        <dsp:cNvPr id="0" name=""/>
        <dsp:cNvSpPr/>
      </dsp:nvSpPr>
      <dsp:spPr>
        <a:xfrm>
          <a:off x="0" y="1592425"/>
          <a:ext cx="5961345" cy="6367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E1F01-D6CA-40C5-BBED-E6A6D4AF9601}">
      <dsp:nvSpPr>
        <dsp:cNvPr id="0" name=""/>
        <dsp:cNvSpPr/>
      </dsp:nvSpPr>
      <dsp:spPr>
        <a:xfrm>
          <a:off x="192627" y="1735702"/>
          <a:ext cx="350231" cy="350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3843D-8D24-40D2-A16B-5A06366CE12A}">
      <dsp:nvSpPr>
        <dsp:cNvPr id="0" name=""/>
        <dsp:cNvSpPr/>
      </dsp:nvSpPr>
      <dsp:spPr>
        <a:xfrm>
          <a:off x="735486" y="1592425"/>
          <a:ext cx="5225858" cy="63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93" tIns="67393" rIns="67393" bIns="6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Samverkan </a:t>
          </a:r>
          <a:r>
            <a:rPr lang="en-US" sz="1500" kern="1200"/>
            <a:t>över huvudmannagränser/lärosätesgränser – “kritisk massa”</a:t>
          </a:r>
        </a:p>
      </dsp:txBody>
      <dsp:txXfrm>
        <a:off x="735486" y="1592425"/>
        <a:ext cx="5225858" cy="636785"/>
      </dsp:txXfrm>
    </dsp:sp>
    <dsp:sp modelId="{5BA79101-BF30-46E4-946F-D077F80342A9}">
      <dsp:nvSpPr>
        <dsp:cNvPr id="0" name=""/>
        <dsp:cNvSpPr/>
      </dsp:nvSpPr>
      <dsp:spPr>
        <a:xfrm>
          <a:off x="0" y="2388407"/>
          <a:ext cx="5961345" cy="6367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5B30A-28EB-4043-99F8-6286D89D699E}">
      <dsp:nvSpPr>
        <dsp:cNvPr id="0" name=""/>
        <dsp:cNvSpPr/>
      </dsp:nvSpPr>
      <dsp:spPr>
        <a:xfrm>
          <a:off x="192627" y="2531684"/>
          <a:ext cx="350231" cy="350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8A950-4810-4D4D-9D82-395BFCE3C25B}">
      <dsp:nvSpPr>
        <dsp:cNvPr id="0" name=""/>
        <dsp:cNvSpPr/>
      </dsp:nvSpPr>
      <dsp:spPr>
        <a:xfrm>
          <a:off x="735486" y="2388407"/>
          <a:ext cx="5225858" cy="63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93" tIns="67393" rIns="67393" bIns="6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Etiska frågor </a:t>
          </a:r>
          <a:r>
            <a:rPr lang="en-US" sz="1500" kern="1200"/>
            <a:t>(översyn pågår)</a:t>
          </a:r>
        </a:p>
      </dsp:txBody>
      <dsp:txXfrm>
        <a:off x="735486" y="2388407"/>
        <a:ext cx="5225858" cy="636785"/>
      </dsp:txXfrm>
    </dsp:sp>
    <dsp:sp modelId="{5320FC00-3E03-4B41-A09D-57A56F306CCC}">
      <dsp:nvSpPr>
        <dsp:cNvPr id="0" name=""/>
        <dsp:cNvSpPr/>
      </dsp:nvSpPr>
      <dsp:spPr>
        <a:xfrm>
          <a:off x="0" y="3184388"/>
          <a:ext cx="5961345" cy="6367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C1DC0-969E-409B-AEB6-01978E8B8F6C}">
      <dsp:nvSpPr>
        <dsp:cNvPr id="0" name=""/>
        <dsp:cNvSpPr/>
      </dsp:nvSpPr>
      <dsp:spPr>
        <a:xfrm>
          <a:off x="192627" y="3327665"/>
          <a:ext cx="350231" cy="350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71AC7-BDBE-4A86-9587-D9C3D79A188F}">
      <dsp:nvSpPr>
        <dsp:cNvPr id="0" name=""/>
        <dsp:cNvSpPr/>
      </dsp:nvSpPr>
      <dsp:spPr>
        <a:xfrm>
          <a:off x="735486" y="3184388"/>
          <a:ext cx="5225858" cy="63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93" tIns="67393" rIns="67393" bIns="6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Kombinationstjänster/förenade anställningar – </a:t>
          </a:r>
          <a:r>
            <a:rPr lang="en-US" sz="1500" kern="1200"/>
            <a:t>mellan lärosäten, mellan huvudmän, mellan lärosäten och hvudmän (utreds)</a:t>
          </a:r>
        </a:p>
      </dsp:txBody>
      <dsp:txXfrm>
        <a:off x="735486" y="3184388"/>
        <a:ext cx="5225858" cy="636785"/>
      </dsp:txXfrm>
    </dsp:sp>
    <dsp:sp modelId="{C9D422B5-9C88-41A4-A54E-6DD8091349B4}">
      <dsp:nvSpPr>
        <dsp:cNvPr id="0" name=""/>
        <dsp:cNvSpPr/>
      </dsp:nvSpPr>
      <dsp:spPr>
        <a:xfrm>
          <a:off x="0" y="3980370"/>
          <a:ext cx="5961345" cy="636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9A6FE-09C0-4C1C-9F13-295A91E48437}">
      <dsp:nvSpPr>
        <dsp:cNvPr id="0" name=""/>
        <dsp:cNvSpPr/>
      </dsp:nvSpPr>
      <dsp:spPr>
        <a:xfrm>
          <a:off x="192627" y="4123647"/>
          <a:ext cx="350231" cy="35023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A6D57-1DBD-4FB9-B262-1B67AB99718E}">
      <dsp:nvSpPr>
        <dsp:cNvPr id="0" name=""/>
        <dsp:cNvSpPr/>
      </dsp:nvSpPr>
      <dsp:spPr>
        <a:xfrm>
          <a:off x="735486" y="3980370"/>
          <a:ext cx="5225858" cy="63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93" tIns="67393" rIns="67393" bIns="6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Minskad fragmentisering </a:t>
          </a:r>
          <a:r>
            <a:rPr lang="en-US" sz="1500" kern="1200"/>
            <a:t>(minska antalet riktade bidrag) – ökad långsiktighet</a:t>
          </a:r>
        </a:p>
      </dsp:txBody>
      <dsp:txXfrm>
        <a:off x="735486" y="3980370"/>
        <a:ext cx="5225858" cy="636785"/>
      </dsp:txXfrm>
    </dsp:sp>
    <dsp:sp modelId="{AEC53A40-7CB8-4806-96A3-D8529A40965E}">
      <dsp:nvSpPr>
        <dsp:cNvPr id="0" name=""/>
        <dsp:cNvSpPr/>
      </dsp:nvSpPr>
      <dsp:spPr>
        <a:xfrm>
          <a:off x="0" y="4830176"/>
          <a:ext cx="5961345" cy="5291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06CB8-54C6-4121-808D-73B534736315}">
      <dsp:nvSpPr>
        <dsp:cNvPr id="0" name=""/>
        <dsp:cNvSpPr/>
      </dsp:nvSpPr>
      <dsp:spPr>
        <a:xfrm>
          <a:off x="192627" y="4919628"/>
          <a:ext cx="350231" cy="350231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08666-7A59-40CE-B1B5-6D5FA5A4EC5F}">
      <dsp:nvSpPr>
        <dsp:cNvPr id="0" name=""/>
        <dsp:cNvSpPr/>
      </dsp:nvSpPr>
      <dsp:spPr>
        <a:xfrm>
          <a:off x="735486" y="4776352"/>
          <a:ext cx="5225858" cy="63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93" tIns="67393" rIns="67393" bIns="6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Tillgång till </a:t>
          </a:r>
          <a:r>
            <a:rPr lang="en-US" sz="1500" b="1" kern="1200"/>
            <a:t>översikter </a:t>
          </a:r>
          <a:r>
            <a:rPr lang="en-US" sz="1500" kern="1200"/>
            <a:t>– gärna synteser (skolforskningsinstitutet)</a:t>
          </a:r>
        </a:p>
      </dsp:txBody>
      <dsp:txXfrm>
        <a:off x="735486" y="4776352"/>
        <a:ext cx="5225858" cy="636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4440B-BEDB-4BE2-8169-77CBAAB56B4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BFA1E-AA22-4218-A3C8-5A0899C4D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83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FA1E-AA22-4218-A3C8-5A0899C4D4B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87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Karin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FA1E-AA22-4218-A3C8-5A0899C4D4B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874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ULF-S är en undergrupp till </a:t>
            </a:r>
            <a:r>
              <a:rPr lang="sv-SE" dirty="0" err="1"/>
              <a:t>SUHFs</a:t>
            </a:r>
            <a:r>
              <a:rPr lang="sv-SE" dirty="0"/>
              <a:t> expertgrupp för lärarutbildningsfrågor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FA1E-AA22-4218-A3C8-5A0899C4D4B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901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Karin – fylls på av Elisabet?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FA1E-AA22-4218-A3C8-5A0899C4D4B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613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ELISABET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FA1E-AA22-4218-A3C8-5A0899C4D4B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541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dirty="0"/>
              <a:t>KARIN – kan flyttas till inledningen av punkten om nuvarande avsiktsförklaring</a:t>
            </a:r>
          </a:p>
          <a:p>
            <a:pPr algn="l"/>
            <a:r>
              <a:rPr lang="sv-SE" dirty="0"/>
              <a:t>Klipp ur </a:t>
            </a:r>
            <a:r>
              <a:rPr lang="sv-SE" dirty="0" err="1"/>
              <a:t>Ifous</a:t>
            </a:r>
            <a:r>
              <a:rPr lang="sv-SE" dirty="0"/>
              <a:t> stadgar. Föreningen grundades maj 2021. Representerar alla skolhuvudmän i Sverige.</a:t>
            </a:r>
          </a:p>
          <a:p>
            <a:pPr algn="l"/>
            <a:r>
              <a:rPr lang="sv-SE" dirty="0"/>
              <a:t>Nationell plattform för skolans FoU.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EE915-EDB1-AA48-BBD1-91ADF0A81CB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88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Förslag: Karin börjar (efter presentationen av oss själva) med något om behoven av att utveckla samverkan mellan forskning och praktik</a:t>
            </a:r>
          </a:p>
          <a:p>
            <a:r>
              <a:rPr lang="sv-SE" dirty="0"/>
              <a:t>Elisabet tar vid, fyller på om behoven och går in på försöksverksamhetens syfte – fortsätter med kommande bilder om den.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FA1E-AA22-4218-A3C8-5A0899C4D4B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8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ELISABET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FA1E-AA22-4218-A3C8-5A0899C4D4B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04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ELISABET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FA1E-AA22-4218-A3C8-5A0899C4D4B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81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ELISABET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FA1E-AA22-4218-A3C8-5A0899C4D4B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49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ELISABET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FA1E-AA22-4218-A3C8-5A0899C4D4B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92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ELISABET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494B-D698-4712-84CA-FF7E8087F7F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74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ELISABET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FA1E-AA22-4218-A3C8-5A0899C4D4B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471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3D55A1-1DD1-D4B3-FB71-921A05161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212337-ECD5-A4A0-6E68-3F749A604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2F8432-2DC8-D062-66EF-EBD8D0C5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20AB-5B74-406D-8247-18AA9AC010C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2D72B4-F3CE-56D2-41A2-F40179E9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016139-0B0E-4B08-9981-298FE550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EC60-2CF4-418E-B703-F568765997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48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83A013-662F-4018-69AC-45475B9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09BBE6-C564-397F-3993-61A8DEB6C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26C0EC-1CBA-C71F-9E6B-890E8857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20AB-5B74-406D-8247-18AA9AC010C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EC3877-98FC-B8AC-3FFB-4C98CC75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C9DF0-2E5C-7609-165A-DDC085AD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EC60-2CF4-418E-B703-F568765997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64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7225071-1C80-30B4-84D2-DB9BB58B5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A0CC4DE-5288-D321-5CEF-8B3B39F98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C8BCEC-B1D8-FA38-9D7F-B9A0834C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20AB-5B74-406D-8247-18AA9AC010C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8DA2E9-DD74-9409-06C0-65255EB4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ECFC82-48E0-10F5-E377-94B9BA6A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EC60-2CF4-418E-B703-F568765997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57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ECF476-3EFC-894D-9DB8-EDD5C2FE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18" y="365125"/>
            <a:ext cx="9760981" cy="81475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7030A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341994-919D-5445-91D2-A48D4E49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18" y="2521974"/>
            <a:ext cx="9760981" cy="3654988"/>
          </a:xfrm>
        </p:spPr>
        <p:txBody>
          <a:bodyPr/>
          <a:lstStyle>
            <a:lvl1pPr>
              <a:defRPr sz="2600">
                <a:latin typeface="Trebuchet MS" panose="020B0703020202090204" pitchFamily="34" charset="0"/>
              </a:defRPr>
            </a:lvl1pPr>
            <a:lvl2pPr>
              <a:defRPr>
                <a:latin typeface="Trebuchet MS" panose="020B0703020202090204" pitchFamily="34" charset="0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094C63-9D80-F348-AB59-9B0C6184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0188" y="6356350"/>
            <a:ext cx="2081212" cy="365125"/>
          </a:xfrm>
        </p:spPr>
        <p:txBody>
          <a:bodyPr/>
          <a:lstStyle/>
          <a:p>
            <a:fld id="{BF011A68-7DA7-6449-BF29-241276EF7D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059C79-DD31-AB4E-A827-18E4FEE4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1655F0-909F-834E-A346-A56E3A16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B012-5FF4-ED42-90FE-E2A7845883E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B238619-496A-E40F-42C8-6A629445ECBF}"/>
              </a:ext>
            </a:extLst>
          </p:cNvPr>
          <p:cNvSpPr/>
          <p:nvPr userDrawn="1"/>
        </p:nvSpPr>
        <p:spPr>
          <a:xfrm>
            <a:off x="0" y="0"/>
            <a:ext cx="1042988" cy="6858000"/>
          </a:xfrm>
          <a:prstGeom prst="rect">
            <a:avLst/>
          </a:prstGeom>
          <a:gradFill flip="none" rotWithShape="1">
            <a:gsLst>
              <a:gs pos="0">
                <a:srgbClr val="008A57"/>
              </a:gs>
              <a:gs pos="100000">
                <a:srgbClr val="93C11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4422251-6462-4280-7DDC-AA4EC7146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322" y="6349033"/>
            <a:ext cx="579556" cy="270198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C5AD043E-89A3-B73F-94A7-76A4D71C20E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90360" y="1359269"/>
            <a:ext cx="9144000" cy="54328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80053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D0776B-341C-6AD7-4235-67343258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85FC34-9FEC-41FE-9929-ABABA15F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C7A03A-6DB1-2CD6-0551-72061D43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20AB-5B74-406D-8247-18AA9AC010C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D4B55D-CA06-5DCE-E3D2-488D11F5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3F00F0-C70F-55B3-EA90-61474A22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EC60-2CF4-418E-B703-F568765997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18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92F0AB-ABD1-52DF-50DA-546EB4E6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A0D523-3A39-B2F2-B313-B5A289D90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657450-0ACE-5A60-DCCE-B4D7BDED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20AB-5B74-406D-8247-18AA9AC010C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3C0DE8-7E77-C429-55D4-F5CE4141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2002C6-DB1F-F3D4-CA00-990AE219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EC60-2CF4-418E-B703-F568765997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86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3E5006-0E05-895E-5518-177FB56D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2A1424-F6B2-5402-C8A1-26E8AAAB9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26660D-B0A9-D813-EF15-9EB968B8C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CC8717A-D750-0D3B-5D70-760E4C1F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20AB-5B74-406D-8247-18AA9AC010C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0C7070-C7AD-5E9F-65F9-520BB7FF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3D6DE-3C2B-B29C-1E25-917E6FE3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EC60-2CF4-418E-B703-F568765997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16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9264D2-0754-6958-D5D5-D36F7B02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C40B87-0563-7D33-B529-4730DB0F0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3A1CC28-FAE1-0F40-F0EF-453FFBF8E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4DE1266-BD0A-A097-1F1A-3675ACF44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A2C7456-FFCA-F998-2363-AF479BD84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CB7F9F8-E75C-E004-4A2D-1100009C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20AB-5B74-406D-8247-18AA9AC010C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4A9D432-7716-492F-D6FF-91759098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B3395C6-34DB-DE67-CDED-E22AAA58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EC60-2CF4-418E-B703-F568765997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40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014EC4-CDEF-BA51-F44D-D46070CC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19FC197-94C8-3344-82A8-A8EA20C3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20AB-5B74-406D-8247-18AA9AC010C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642BCD-193C-9576-7304-A909C827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2D88EF8-B10D-3712-0D2C-DA19025E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EC60-2CF4-418E-B703-F568765997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1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020AE01-00D6-84A6-C308-47FFC178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20AB-5B74-406D-8247-18AA9AC010C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C2FB7A7-385B-148E-B51D-45CF3B42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3DFD88-C73D-F879-D530-2ECEFDA7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EC60-2CF4-418E-B703-F568765997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86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C731D3-1EE9-B5E4-3493-6ACB26C3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1830D3-F1F8-C95C-1C8D-FB68FC8B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B56ADC-AD3A-B51F-C3F9-4A2491974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FCCC3F3-1F8B-F732-0BB3-C2D597A4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20AB-5B74-406D-8247-18AA9AC010C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2F8D5E-6555-53F5-174B-423DF2E3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2F95E34-17D3-3C3F-7B52-F2289B66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EC60-2CF4-418E-B703-F568765997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17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E32F35-DFF8-6766-EA6C-B9C59049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CAC439A-B132-5452-34EC-510959F01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92EE92-32C9-838E-39E8-7E245CCEA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E5EA748-8821-50B5-FDDD-9D455722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20AB-5B74-406D-8247-18AA9AC010C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7500B4-AFE2-1E25-8462-02514255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2F63EF-0F4B-D9B4-BDD1-65BE529F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EC60-2CF4-418E-B703-F568765997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60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424042E-C446-84A8-5409-3D28AEAC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85DB9C-4F80-789E-15F3-2066E2120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BB555C-1D6B-5ABF-5251-3C78D7653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C20AB-5B74-406D-8247-18AA9AC010C0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8143E4-6CDB-1B1D-AD07-006FE3694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481602-260C-2C20-BF46-45E038CE7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BEC60-2CF4-418E-B703-F568765997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292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r grupp med fallskärmshoppare i luften">
            <a:extLst>
              <a:ext uri="{FF2B5EF4-FFF2-40B4-BE49-F238E27FC236}">
                <a16:creationId xmlns:a16="http://schemas.microsoft.com/office/drawing/2014/main" id="{1F8529E4-4573-4099-BAE4-9EDFFA44A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686" r="-1" b="370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sv-SE" sz="6600" dirty="0">
                <a:solidFill>
                  <a:srgbClr val="FFFFFF"/>
                </a:solidFill>
              </a:rPr>
              <a:t>ULF – en väg till ökad kunskap och kvalitet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Elisabet Nihlfors</a:t>
            </a:r>
          </a:p>
          <a:p>
            <a:r>
              <a:rPr lang="sv-SE" dirty="0">
                <a:solidFill>
                  <a:srgbClr val="FFFFFF"/>
                </a:solidFill>
              </a:rPr>
              <a:t>Karin Hermansson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55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D4D48F6-664A-48A9-A4DC-B5BE77B2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chemeClr val="bg1"/>
                </a:solidFill>
              </a:rPr>
              <a:t>Lärdomar</a:t>
            </a:r>
          </a:p>
        </p:txBody>
      </p:sp>
      <p:graphicFrame>
        <p:nvGraphicFramePr>
          <p:cNvPr id="21" name="Platshållare för innehåll 2">
            <a:extLst>
              <a:ext uri="{FF2B5EF4-FFF2-40B4-BE49-F238E27FC236}">
                <a16:creationId xmlns:a16="http://schemas.microsoft.com/office/drawing/2014/main" id="{D3A5612B-4555-4E17-9AF9-FA8487696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156557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789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56621E9-DF5A-9048-3870-59566039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sv-SE" sz="3700">
                <a:solidFill>
                  <a:srgbClr val="FFFFFF"/>
                </a:solidFill>
              </a:rPr>
              <a:t>Avsiktsförklaring 2022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A506B-64E0-3B07-7D86-88004128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EFFFF"/>
                </a:solidFill>
              </a:rPr>
              <a:t>Utarbeta förslag till ett nationellt ULF-avtal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EFFFF"/>
                </a:solidFill>
              </a:rPr>
              <a:t>Beräkna det nationella ULF-avtalets resursbehov för perioden 2025-35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EFFFF"/>
                </a:solidFill>
              </a:rPr>
              <a:t>Utarbeta förslag till fördelningsprinciper till noderna</a:t>
            </a:r>
          </a:p>
          <a:p>
            <a:pPr marL="542925" indent="-219075">
              <a:buFont typeface="Symbol" pitchFamily="2" charset="2"/>
              <a:buChar char="Þ"/>
            </a:pPr>
            <a:r>
              <a:rPr lang="sv-SE" sz="2000" dirty="0">
                <a:solidFill>
                  <a:srgbClr val="FEFFFF"/>
                </a:solidFill>
              </a:rPr>
              <a:t> Deadline 1 juli 2023!</a:t>
            </a:r>
          </a:p>
          <a:p>
            <a:pPr marL="0" indent="0">
              <a:buNone/>
            </a:pPr>
            <a:endParaRPr lang="sv-SE" sz="2000" dirty="0">
              <a:solidFill>
                <a:srgbClr val="FE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EFFFF"/>
                </a:solidFill>
              </a:rPr>
              <a:t>Verka för att ansluta fler huvudmän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EFFFF"/>
                </a:solidFill>
              </a:rPr>
              <a:t>Förbereda en övergång till 5 noder (från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EFFFF"/>
                </a:solidFill>
              </a:rPr>
              <a:t>Förbereda etablerandet av ett nationellt ULF-kansli</a:t>
            </a:r>
          </a:p>
        </p:txBody>
      </p:sp>
    </p:spTree>
    <p:extLst>
      <p:ext uri="{BB962C8B-B14F-4D97-AF65-F5344CB8AC3E}">
        <p14:creationId xmlns:p14="http://schemas.microsoft.com/office/powerpoint/2010/main" val="314123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E510AAB-E50B-6179-FFA6-32A731EC8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/>
              <a:t>ULF organisation 2022-2024 utöver den pågående basverksamheten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A6A631-BF98-85EC-5893-7D6BEDE59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ULF –S </a:t>
            </a:r>
          </a:p>
          <a:p>
            <a:pPr marL="0" indent="0" defTabSz="914400" rtl="0" eaLnBrk="1" latinLnBrk="0" hangingPunct="1">
              <a:spcBef>
                <a:spcPts val="300"/>
              </a:spcBef>
              <a:buNone/>
            </a:pPr>
            <a:r>
              <a:rPr lang="sv-SE" sz="1900" kern="1200" dirty="0">
                <a:latin typeface="Trebuchet MS" panose="020B0703020202090204" pitchFamily="34" charset="0"/>
                <a:ea typeface="+mn-ea"/>
                <a:cs typeface="+mn-cs"/>
              </a:rPr>
              <a:t>Hans Adolfsson, ordf. rektor, UMU</a:t>
            </a:r>
          </a:p>
          <a:p>
            <a:pPr marL="0" indent="0" defTabSz="914400" rtl="0" eaLnBrk="1" latinLnBrk="0" hangingPunct="1">
              <a:spcBef>
                <a:spcPts val="300"/>
              </a:spcBef>
              <a:buNone/>
            </a:pPr>
            <a:r>
              <a:rPr lang="sv-SE" sz="1900" kern="1200" dirty="0">
                <a:latin typeface="Trebuchet MS" panose="020B0703020202090204" pitchFamily="34" charset="0"/>
                <a:ea typeface="+mn-ea"/>
                <a:cs typeface="+mn-cs"/>
              </a:rPr>
              <a:t>Åke Ingerman, dekan, GU</a:t>
            </a:r>
          </a:p>
          <a:p>
            <a:pPr marL="0" indent="0" defTabSz="914400" rtl="0" eaLnBrk="1" latinLnBrk="0" hangingPunct="1">
              <a:spcBef>
                <a:spcPts val="300"/>
              </a:spcBef>
              <a:buNone/>
            </a:pPr>
            <a:r>
              <a:rPr lang="sv-SE" sz="1900" kern="1200" dirty="0">
                <a:latin typeface="Trebuchet MS" panose="020B0703020202090204" pitchFamily="34" charset="0"/>
                <a:ea typeface="+mn-ea"/>
                <a:cs typeface="+mn-cs"/>
              </a:rPr>
              <a:t>Kerstin Tham, rektor, MAU</a:t>
            </a:r>
          </a:p>
          <a:p>
            <a:pPr marL="0" indent="0" defTabSz="914400" rtl="0" eaLnBrk="1" latinLnBrk="0" hangingPunct="1">
              <a:spcBef>
                <a:spcPts val="300"/>
              </a:spcBef>
              <a:buNone/>
            </a:pPr>
            <a:r>
              <a:rPr lang="sv-SE" sz="1900" kern="1200" dirty="0">
                <a:latin typeface="Trebuchet MS" panose="020B0703020202090204" pitchFamily="34" charset="0"/>
                <a:ea typeface="+mn-ea"/>
                <a:cs typeface="+mn-cs"/>
              </a:rPr>
              <a:t>Jonas </a:t>
            </a:r>
            <a:r>
              <a:rPr lang="sv-SE" sz="1900" kern="1200" dirty="0" err="1">
                <a:latin typeface="Trebuchet MS" panose="020B0703020202090204" pitchFamily="34" charset="0"/>
                <a:ea typeface="+mn-ea"/>
                <a:cs typeface="+mn-cs"/>
              </a:rPr>
              <a:t>Tosteby</a:t>
            </a:r>
            <a:r>
              <a:rPr lang="sv-SE" sz="1900" kern="1200" dirty="0">
                <a:latin typeface="Trebuchet MS" panose="020B0703020202090204" pitchFamily="34" charset="0"/>
                <a:ea typeface="+mn-ea"/>
                <a:cs typeface="+mn-cs"/>
              </a:rPr>
              <a:t>, vicerektor, HD</a:t>
            </a:r>
          </a:p>
          <a:p>
            <a:pPr marL="0" defTabSz="914400" rtl="0" eaLnBrk="1" latinLnBrk="0" hangingPunct="1">
              <a:spcBef>
                <a:spcPts val="300"/>
              </a:spcBef>
            </a:pPr>
            <a:endParaRPr lang="sv-SE" sz="1900" dirty="0">
              <a:latin typeface="Trebuchet MS" panose="020B0703020202090204" pitchFamily="34" charset="0"/>
            </a:endParaRPr>
          </a:p>
          <a:p>
            <a:pPr marL="0" indent="0" defTabSz="914400" rtl="0" eaLnBrk="1" latinLnBrk="0" hangingPunct="1">
              <a:spcBef>
                <a:spcPts val="300"/>
              </a:spcBef>
              <a:buNone/>
            </a:pPr>
            <a:r>
              <a:rPr lang="sv-SE" sz="1900" dirty="0">
                <a:latin typeface="Trebuchet MS" panose="020B0703020202090204" pitchFamily="34" charset="0"/>
              </a:rPr>
              <a:t>Per-Arne Andersson, </a:t>
            </a:r>
            <a:r>
              <a:rPr lang="sv-SE" sz="1900" dirty="0" err="1">
                <a:latin typeface="Trebuchet MS" panose="020B0703020202090204" pitchFamily="34" charset="0"/>
              </a:rPr>
              <a:t>Ifous</a:t>
            </a:r>
            <a:endParaRPr lang="sv-SE" sz="1900" dirty="0">
              <a:latin typeface="Trebuchet MS" panose="020B0703020202090204" pitchFamily="34" charset="0"/>
            </a:endParaRPr>
          </a:p>
          <a:p>
            <a:pPr marL="0" indent="0" defTabSz="914400" rtl="0" eaLnBrk="1" latinLnBrk="0" hangingPunct="1">
              <a:spcBef>
                <a:spcPts val="300"/>
              </a:spcBef>
              <a:buNone/>
            </a:pPr>
            <a:r>
              <a:rPr lang="sv-SE" sz="1900" kern="1200" dirty="0">
                <a:latin typeface="Trebuchet MS" panose="020B0703020202090204" pitchFamily="34" charset="0"/>
                <a:ea typeface="+mn-ea"/>
                <a:cs typeface="+mn-cs"/>
              </a:rPr>
              <a:t>Ingrid Carlgren, Idéburna skolors riksförbund</a:t>
            </a:r>
          </a:p>
          <a:p>
            <a:pPr marL="0" indent="0" defTabSz="914400" rtl="0" eaLnBrk="1" latinLnBrk="0" hangingPunct="1">
              <a:spcBef>
                <a:spcPts val="300"/>
              </a:spcBef>
              <a:buNone/>
            </a:pPr>
            <a:r>
              <a:rPr lang="sv-SE" sz="1900" kern="1200" dirty="0">
                <a:latin typeface="Trebuchet MS" panose="020B0703020202090204" pitchFamily="34" charset="0"/>
                <a:ea typeface="+mn-ea"/>
                <a:cs typeface="+mn-cs"/>
              </a:rPr>
              <a:t>Ulla Hamilton, Friskolornas riksförbund</a:t>
            </a:r>
          </a:p>
          <a:p>
            <a:pPr marL="0" indent="0" defTabSz="914400" rtl="0" eaLnBrk="1" latinLnBrk="0" hangingPunct="1">
              <a:spcBef>
                <a:spcPts val="300"/>
              </a:spcBef>
              <a:buNone/>
            </a:pPr>
            <a:r>
              <a:rPr lang="sv-SE" sz="1900" kern="1200" dirty="0">
                <a:latin typeface="Trebuchet MS" panose="020B0703020202090204" pitchFamily="34" charset="0"/>
                <a:ea typeface="+mn-ea"/>
                <a:cs typeface="+mn-cs"/>
              </a:rPr>
              <a:t>Monica </a:t>
            </a:r>
            <a:r>
              <a:rPr lang="sv-SE" sz="1900" kern="1200" dirty="0" err="1">
                <a:latin typeface="Trebuchet MS" panose="020B0703020202090204" pitchFamily="34" charset="0"/>
                <a:ea typeface="+mn-ea"/>
                <a:cs typeface="+mn-cs"/>
              </a:rPr>
              <a:t>Sonde</a:t>
            </a:r>
            <a:r>
              <a:rPr lang="sv-SE" sz="1900" kern="1200" dirty="0">
                <a:latin typeface="Trebuchet MS" panose="020B0703020202090204" pitchFamily="34" charset="0"/>
                <a:ea typeface="+mn-ea"/>
                <a:cs typeface="+mn-cs"/>
              </a:rPr>
              <a:t>, SKR</a:t>
            </a:r>
          </a:p>
          <a:p>
            <a:pPr marL="0" indent="0" defTabSz="914400" rtl="0" eaLnBrk="1" latinLnBrk="0" hangingPunct="1">
              <a:spcBef>
                <a:spcPts val="300"/>
              </a:spcBef>
              <a:buNone/>
            </a:pPr>
            <a:endParaRPr lang="sv-SE" sz="1900" dirty="0">
              <a:latin typeface="Trebuchet MS" panose="020B0703020202090204" pitchFamily="34" charset="0"/>
            </a:endParaRPr>
          </a:p>
          <a:p>
            <a:pPr marL="0" indent="0" defTabSz="914400" rtl="0" eaLnBrk="1" latinLnBrk="0" hangingPunct="1">
              <a:spcBef>
                <a:spcPts val="300"/>
              </a:spcBef>
              <a:buNone/>
            </a:pPr>
            <a:r>
              <a:rPr lang="sv-SE" sz="1600" dirty="0">
                <a:latin typeface="Trebuchet MS" panose="020B0703020202090204" pitchFamily="34" charset="0"/>
              </a:rPr>
              <a:t>Adj. Bodil </a:t>
            </a:r>
            <a:r>
              <a:rPr lang="sv-SE" sz="1600" dirty="0" err="1">
                <a:latin typeface="Trebuchet MS" panose="020B0703020202090204" pitchFamily="34" charset="0"/>
              </a:rPr>
              <a:t>Båvner</a:t>
            </a:r>
            <a:r>
              <a:rPr lang="sv-SE" sz="1600" dirty="0">
                <a:latin typeface="Trebuchet MS" panose="020B0703020202090204" pitchFamily="34" charset="0"/>
              </a:rPr>
              <a:t> och Elisabet Nihlfors</a:t>
            </a:r>
            <a:endParaRPr lang="sv-SE" sz="1600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4B3467F-5C3C-689C-CCD7-D847F685E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ULF –O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700" kern="1200" dirty="0">
                <a:latin typeface="Trebuchet MS" panose="020B0703020202090204" pitchFamily="34" charset="0"/>
                <a:ea typeface="+mn-ea"/>
                <a:cs typeface="+mn-cs"/>
              </a:rPr>
              <a:t>Elisabet Nihlfors, ordf. lärosäten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700" kern="1200" dirty="0">
                <a:latin typeface="Trebuchet MS" panose="020B0703020202090204" pitchFamily="34" charset="0"/>
                <a:ea typeface="+mn-ea"/>
                <a:cs typeface="+mn-cs"/>
              </a:rPr>
              <a:t>Karin Hermansson, </a:t>
            </a:r>
            <a:r>
              <a:rPr lang="sv-SE" sz="1700" kern="1200" dirty="0" err="1">
                <a:latin typeface="Trebuchet MS" panose="020B0703020202090204" pitchFamily="34" charset="0"/>
                <a:ea typeface="+mn-ea"/>
                <a:cs typeface="+mn-cs"/>
              </a:rPr>
              <a:t>v.ordf</a:t>
            </a:r>
            <a:r>
              <a:rPr lang="sv-SE" sz="1700" kern="1200" dirty="0">
                <a:latin typeface="Trebuchet MS" panose="020B0703020202090204" pitchFamily="34" charset="0"/>
                <a:ea typeface="+mn-ea"/>
                <a:cs typeface="+mn-cs"/>
              </a:rPr>
              <a:t>. huvudmän</a:t>
            </a:r>
          </a:p>
          <a:p>
            <a:pPr marL="0" indent="0">
              <a:spcBef>
                <a:spcPts val="300"/>
              </a:spcBef>
              <a:buNone/>
            </a:pPr>
            <a:endParaRPr lang="sv-SE" sz="1700" kern="1200" dirty="0">
              <a:latin typeface="Trebuchet MS" panose="020B0703020202090204" pitchFamily="34" charset="0"/>
              <a:ea typeface="+mn-ea"/>
              <a:cs typeface="+mn-cs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sv-SE" sz="1700" kern="1200" dirty="0">
                <a:latin typeface="Trebuchet MS" panose="020B0703020202090204" pitchFamily="34" charset="0"/>
                <a:ea typeface="+mn-ea"/>
                <a:cs typeface="+mn-cs"/>
              </a:rPr>
              <a:t>Maria Jarl, GU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700" dirty="0">
                <a:latin typeface="Trebuchet MS" panose="020B0703020202090204" pitchFamily="34" charset="0"/>
              </a:rPr>
              <a:t>Yvonne Liljeqvist, KAU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700" dirty="0">
                <a:latin typeface="Trebuchet MS" panose="020B0703020202090204" pitchFamily="34" charset="0"/>
              </a:rPr>
              <a:t>Ola J Lindberg, UMU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700" dirty="0">
                <a:latin typeface="Trebuchet MS" panose="020B0703020202090204" pitchFamily="34" charset="0"/>
              </a:rPr>
              <a:t>Lars </a:t>
            </a:r>
            <a:r>
              <a:rPr lang="sv-SE" sz="1700" kern="1200" dirty="0">
                <a:latin typeface="Trebuchet MS" panose="020B0703020202090204" pitchFamily="34" charset="0"/>
                <a:ea typeface="+mn-ea"/>
                <a:cs typeface="+mn-cs"/>
              </a:rPr>
              <a:t>Olsson, UU</a:t>
            </a:r>
            <a:endParaRPr lang="sv-SE" sz="1700" dirty="0">
              <a:latin typeface="Trebuchet MS" panose="020B070302020209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sv-SE" sz="1700" kern="1200" dirty="0">
              <a:latin typeface="Trebuchet MS" panose="020B0703020202090204" pitchFamily="34" charset="0"/>
              <a:ea typeface="+mn-ea"/>
              <a:cs typeface="+mn-cs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sv-SE" sz="1700" kern="1200" dirty="0">
                <a:latin typeface="Trebuchet MS" panose="020B0703020202090204" pitchFamily="34" charset="0"/>
                <a:ea typeface="+mn-ea"/>
                <a:cs typeface="+mn-cs"/>
              </a:rPr>
              <a:t>Katarina </a:t>
            </a:r>
            <a:r>
              <a:rPr lang="sv-SE" sz="1700" kern="1200" dirty="0" err="1">
                <a:latin typeface="Trebuchet MS" panose="020B0703020202090204" pitchFamily="34" charset="0"/>
                <a:ea typeface="+mn-ea"/>
                <a:cs typeface="+mn-cs"/>
              </a:rPr>
              <a:t>Arkehag</a:t>
            </a:r>
            <a:r>
              <a:rPr lang="sv-SE" sz="1700" kern="1200" dirty="0">
                <a:latin typeface="Trebuchet MS" panose="020B0703020202090204" pitchFamily="34" charset="0"/>
                <a:ea typeface="+mn-ea"/>
                <a:cs typeface="+mn-cs"/>
              </a:rPr>
              <a:t>,</a:t>
            </a:r>
            <a:r>
              <a:rPr lang="sv-SE" sz="1700" dirty="0">
                <a:latin typeface="Trebuchet MS" panose="020B0703020202090204" pitchFamily="34" charset="0"/>
              </a:rPr>
              <a:t> Kommunal huvudman</a:t>
            </a:r>
            <a:endParaRPr lang="sv-SE" sz="1700" kern="1200" dirty="0">
              <a:latin typeface="Trebuchet MS" panose="020B0703020202090204" pitchFamily="34" charset="0"/>
              <a:ea typeface="+mn-ea"/>
              <a:cs typeface="+mn-cs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sv-SE" sz="1700" kern="1200" dirty="0">
                <a:latin typeface="Trebuchet MS" panose="020B0703020202090204" pitchFamily="34" charset="0"/>
                <a:ea typeface="+mn-ea"/>
                <a:cs typeface="+mn-cs"/>
              </a:rPr>
              <a:t>Veronica </a:t>
            </a:r>
            <a:r>
              <a:rPr lang="sv-SE" sz="1700" kern="1200" dirty="0" err="1">
                <a:latin typeface="Trebuchet MS" panose="020B0703020202090204" pitchFamily="34" charset="0"/>
              </a:rPr>
              <a:t>S</a:t>
            </a:r>
            <a:r>
              <a:rPr lang="sv-SE" sz="1700" dirty="0" err="1">
                <a:latin typeface="Trebuchet MS" panose="020B0703020202090204" pitchFamily="34" charset="0"/>
              </a:rPr>
              <a:t>ü</a:t>
            </a:r>
            <a:r>
              <a:rPr lang="sv-SE" sz="1700" kern="1200" dirty="0" err="1">
                <a:latin typeface="Trebuchet MS" panose="020B0703020202090204" pitchFamily="34" charset="0"/>
              </a:rPr>
              <a:t>l</a:t>
            </a:r>
            <a:r>
              <a:rPr lang="sv-SE" sz="1700" kern="1200" dirty="0" err="1">
                <a:latin typeface="Trebuchet MS" panose="020B0703020202090204" pitchFamily="34" charset="0"/>
                <a:ea typeface="+mn-ea"/>
                <a:cs typeface="+mn-cs"/>
              </a:rPr>
              <a:t>au</a:t>
            </a:r>
            <a:r>
              <a:rPr lang="sv-SE" sz="1700" kern="1200" dirty="0">
                <a:latin typeface="Trebuchet MS" panose="020B0703020202090204" pitchFamily="34" charset="0"/>
                <a:ea typeface="+mn-ea"/>
                <a:cs typeface="+mn-cs"/>
              </a:rPr>
              <a:t>, Fristående huvudman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700" kern="1200" dirty="0">
                <a:latin typeface="Trebuchet MS" panose="020B0703020202090204" pitchFamily="34" charset="0"/>
                <a:ea typeface="+mn-ea"/>
                <a:cs typeface="+mn-cs"/>
              </a:rPr>
              <a:t>Sarah </a:t>
            </a:r>
            <a:r>
              <a:rPr lang="sv-SE" sz="1700" kern="1200" dirty="0" err="1">
                <a:latin typeface="Trebuchet MS" panose="020B0703020202090204" pitchFamily="34" charset="0"/>
                <a:ea typeface="+mn-ea"/>
                <a:cs typeface="+mn-cs"/>
              </a:rPr>
              <a:t>Stridfeldt</a:t>
            </a:r>
            <a:r>
              <a:rPr lang="sv-SE" sz="1700" kern="1200" dirty="0">
                <a:latin typeface="Trebuchet MS" panose="020B0703020202090204" pitchFamily="34" charset="0"/>
                <a:ea typeface="+mn-ea"/>
                <a:cs typeface="+mn-cs"/>
              </a:rPr>
              <a:t>, Fristående huvudman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700" kern="1200" dirty="0">
                <a:latin typeface="Trebuchet MS" panose="020B0703020202090204" pitchFamily="34" charset="0"/>
                <a:ea typeface="+mn-ea"/>
                <a:cs typeface="+mn-cs"/>
              </a:rPr>
              <a:t>Anna Ullenius, Kommunal huvudman</a:t>
            </a:r>
          </a:p>
          <a:p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242852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0447BFF-3DD7-D84D-683B-9E765142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  <a:latin typeface="+mj-lt"/>
              </a:rPr>
              <a:t>Aktuella frågor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F2147A6-08B4-662D-8FF6-BF805B39A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07" r="1640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9146BC-6252-EC3C-70E9-FD547848E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700" b="1" i="1" dirty="0" err="1">
                <a:latin typeface="+mn-lt"/>
              </a:rPr>
              <a:t>Definitioner</a:t>
            </a:r>
            <a:r>
              <a:rPr lang="en-US" sz="1700" b="1" i="1" dirty="0">
                <a:latin typeface="+mn-lt"/>
              </a:rPr>
              <a:t> </a:t>
            </a:r>
            <a:r>
              <a:rPr lang="en-US" sz="1700" b="1" i="1" dirty="0" err="1">
                <a:latin typeface="+mn-lt"/>
              </a:rPr>
              <a:t>och</a:t>
            </a:r>
            <a:r>
              <a:rPr lang="en-US" sz="1700" b="1" i="1" dirty="0">
                <a:latin typeface="+mn-lt"/>
              </a:rPr>
              <a:t> </a:t>
            </a:r>
            <a:r>
              <a:rPr lang="en-US" sz="1700" b="1" i="1" dirty="0" err="1">
                <a:latin typeface="+mn-lt"/>
              </a:rPr>
              <a:t>avgränsningar</a:t>
            </a:r>
            <a:r>
              <a:rPr lang="en-US" sz="1700" b="1" i="1" dirty="0">
                <a:latin typeface="+mn-lt"/>
              </a:rPr>
              <a:t> </a:t>
            </a:r>
          </a:p>
          <a:p>
            <a:r>
              <a:rPr lang="en-US" sz="1700" dirty="0" err="1">
                <a:latin typeface="+mn-lt"/>
              </a:rPr>
              <a:t>Vad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utmärker</a:t>
            </a:r>
            <a:r>
              <a:rPr lang="en-US" sz="1700" dirty="0">
                <a:latin typeface="+mn-lt"/>
              </a:rPr>
              <a:t> ”ULF-</a:t>
            </a:r>
            <a:r>
              <a:rPr lang="en-US" sz="1700" dirty="0" err="1">
                <a:latin typeface="+mn-lt"/>
              </a:rPr>
              <a:t>forskning</a:t>
            </a:r>
            <a:r>
              <a:rPr lang="en-US" sz="1700" dirty="0">
                <a:latin typeface="+mn-lt"/>
              </a:rPr>
              <a:t>”?</a:t>
            </a:r>
          </a:p>
          <a:p>
            <a:r>
              <a:rPr lang="en-US" sz="1700" dirty="0" err="1">
                <a:latin typeface="+mn-lt"/>
              </a:rPr>
              <a:t>Vad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är</a:t>
            </a:r>
            <a:r>
              <a:rPr lang="en-US" sz="1700" dirty="0">
                <a:latin typeface="+mn-lt"/>
              </a:rPr>
              <a:t> ”</a:t>
            </a:r>
            <a:r>
              <a:rPr lang="en-US" sz="1700" dirty="0" err="1">
                <a:latin typeface="+mn-lt"/>
              </a:rPr>
              <a:t>infrastruktur</a:t>
            </a:r>
            <a:r>
              <a:rPr lang="en-US" sz="1700" dirty="0">
                <a:latin typeface="+mn-lt"/>
              </a:rPr>
              <a:t>”, </a:t>
            </a:r>
            <a:r>
              <a:rPr lang="en-US" sz="1700" dirty="0" err="1">
                <a:latin typeface="+mn-lt"/>
              </a:rPr>
              <a:t>vad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krävs</a:t>
            </a:r>
            <a:r>
              <a:rPr lang="en-US" sz="1700" dirty="0">
                <a:latin typeface="+mn-lt"/>
              </a:rPr>
              <a:t> av </a:t>
            </a:r>
            <a:r>
              <a:rPr lang="en-US" sz="1700" dirty="0" err="1">
                <a:latin typeface="+mn-lt"/>
              </a:rPr>
              <a:t>en</a:t>
            </a:r>
            <a:r>
              <a:rPr lang="en-US" sz="1700" dirty="0">
                <a:latin typeface="+mn-lt"/>
              </a:rPr>
              <a:t> ”</a:t>
            </a:r>
            <a:r>
              <a:rPr lang="en-US" sz="1700" dirty="0" err="1">
                <a:latin typeface="+mn-lt"/>
              </a:rPr>
              <a:t>miljö</a:t>
            </a:r>
            <a:r>
              <a:rPr lang="en-US" sz="1700" dirty="0">
                <a:latin typeface="+mn-lt"/>
              </a:rPr>
              <a:t>”?</a:t>
            </a:r>
            <a:endParaRPr lang="en-US" sz="1700" i="1" dirty="0">
              <a:latin typeface="+mn-lt"/>
            </a:endParaRPr>
          </a:p>
          <a:p>
            <a:pPr marL="0">
              <a:spcBef>
                <a:spcPts val="1600"/>
              </a:spcBef>
            </a:pPr>
            <a:r>
              <a:rPr lang="en-US" sz="1700" b="1" i="1" dirty="0" err="1">
                <a:latin typeface="+mn-lt"/>
              </a:rPr>
              <a:t>Indelning</a:t>
            </a:r>
            <a:r>
              <a:rPr lang="en-US" sz="1700" b="1" i="1" dirty="0">
                <a:latin typeface="+mn-lt"/>
              </a:rPr>
              <a:t> </a:t>
            </a:r>
            <a:r>
              <a:rPr lang="en-US" sz="1700" b="1" i="1" dirty="0" err="1">
                <a:latin typeface="+mn-lt"/>
              </a:rPr>
              <a:t>i</a:t>
            </a:r>
            <a:r>
              <a:rPr lang="en-US" sz="1700" b="1" i="1" dirty="0">
                <a:latin typeface="+mn-lt"/>
              </a:rPr>
              <a:t> fem </a:t>
            </a:r>
            <a:r>
              <a:rPr lang="en-US" sz="1700" b="1" i="1" dirty="0" err="1">
                <a:latin typeface="+mn-lt"/>
              </a:rPr>
              <a:t>noder</a:t>
            </a:r>
            <a:endParaRPr lang="en-US" sz="1700" b="1" i="1" dirty="0">
              <a:latin typeface="+mn-lt"/>
            </a:endParaRPr>
          </a:p>
          <a:p>
            <a:r>
              <a:rPr lang="en-US" sz="1700" dirty="0" err="1">
                <a:latin typeface="+mn-lt"/>
              </a:rPr>
              <a:t>Hur</a:t>
            </a:r>
            <a:r>
              <a:rPr lang="en-US" sz="1700" dirty="0">
                <a:latin typeface="+mn-lt"/>
              </a:rPr>
              <a:t> ska </a:t>
            </a:r>
            <a:r>
              <a:rPr lang="en-US" sz="1700" dirty="0" err="1">
                <a:latin typeface="+mn-lt"/>
              </a:rPr>
              <a:t>skolhuvudmän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fördelas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och</a:t>
            </a:r>
            <a:r>
              <a:rPr lang="en-US" sz="1700" dirty="0">
                <a:latin typeface="+mn-lt"/>
              </a:rPr>
              <a:t>/</a:t>
            </a:r>
            <a:r>
              <a:rPr lang="en-US" sz="1700" dirty="0" err="1">
                <a:latin typeface="+mn-lt"/>
              </a:rPr>
              <a:t>eller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välja</a:t>
            </a:r>
            <a:r>
              <a:rPr lang="en-US" sz="1700" dirty="0">
                <a:latin typeface="+mn-lt"/>
              </a:rPr>
              <a:t> nod? </a:t>
            </a:r>
          </a:p>
          <a:p>
            <a:r>
              <a:rPr lang="en-US" sz="1700" dirty="0" err="1">
                <a:latin typeface="+mn-lt"/>
              </a:rPr>
              <a:t>Styrgruppers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ansvar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och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sammansättning</a:t>
            </a:r>
            <a:endParaRPr lang="en-US" sz="1700" dirty="0">
              <a:latin typeface="+mn-lt"/>
            </a:endParaRPr>
          </a:p>
          <a:p>
            <a:pPr marL="0">
              <a:spcBef>
                <a:spcPts val="1600"/>
              </a:spcBef>
            </a:pPr>
            <a:r>
              <a:rPr lang="en-US" sz="1700" b="1" i="1" dirty="0">
                <a:latin typeface="+mn-lt"/>
              </a:rPr>
              <a:t>Ekonomi</a:t>
            </a:r>
          </a:p>
          <a:p>
            <a:r>
              <a:rPr lang="en-US" sz="1700" dirty="0" err="1">
                <a:latin typeface="+mn-lt"/>
              </a:rPr>
              <a:t>Vad</a:t>
            </a:r>
            <a:r>
              <a:rPr lang="en-US" sz="1700" dirty="0">
                <a:latin typeface="+mn-lt"/>
              </a:rPr>
              <a:t> ska </a:t>
            </a:r>
            <a:r>
              <a:rPr lang="en-US" sz="1700" dirty="0" err="1">
                <a:latin typeface="+mn-lt"/>
              </a:rPr>
              <a:t>avtalet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omfatta</a:t>
            </a:r>
            <a:r>
              <a:rPr lang="en-US" sz="1700" dirty="0">
                <a:latin typeface="+mn-lt"/>
              </a:rPr>
              <a:t>?</a:t>
            </a:r>
          </a:p>
          <a:p>
            <a:r>
              <a:rPr lang="en-US" sz="1700" dirty="0" err="1">
                <a:latin typeface="+mn-lt"/>
              </a:rPr>
              <a:t>Kriterier</a:t>
            </a:r>
            <a:r>
              <a:rPr lang="en-US" sz="1700" dirty="0">
                <a:latin typeface="+mn-lt"/>
              </a:rPr>
              <a:t> för </a:t>
            </a:r>
            <a:r>
              <a:rPr lang="en-US" sz="1700" dirty="0" err="1">
                <a:latin typeface="+mn-lt"/>
              </a:rPr>
              <a:t>att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fördela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medel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mellan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noder</a:t>
            </a:r>
            <a:endParaRPr lang="en-US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263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083AF88-8679-EF85-73D1-9EA42239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310466" y="-285044"/>
            <a:ext cx="5571067" cy="74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9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A673D67-97C4-5B54-2D06-D4981143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sv-SE" sz="4000"/>
              <a:t>Vår halvtimme med 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090371-8E99-C815-D7AC-3BA93AE7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894530"/>
            <a:ext cx="4887685" cy="3209544"/>
          </a:xfrm>
        </p:spPr>
        <p:txBody>
          <a:bodyPr anchor="t">
            <a:normAutofit/>
          </a:bodyPr>
          <a:lstStyle/>
          <a:p>
            <a:r>
              <a:rPr lang="sv-SE" sz="2000" dirty="0"/>
              <a:t>Vilka är vi?</a:t>
            </a:r>
          </a:p>
          <a:p>
            <a:r>
              <a:rPr lang="sv-SE" sz="2000" dirty="0"/>
              <a:t>Varför ULF</a:t>
            </a:r>
          </a:p>
          <a:p>
            <a:r>
              <a:rPr lang="sv-SE" sz="2000" dirty="0"/>
              <a:t>Försöksverksamhet 2017-2021</a:t>
            </a:r>
          </a:p>
          <a:p>
            <a:pPr lvl="1"/>
            <a:r>
              <a:rPr lang="sv-SE" sz="2000" dirty="0"/>
              <a:t>Lärdomar och erfarenheter </a:t>
            </a:r>
          </a:p>
          <a:p>
            <a:r>
              <a:rPr lang="sv-SE" sz="2000" dirty="0"/>
              <a:t>Mot en permanent struktur!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>
            <a:extLst>
              <a:ext uri="{FF2B5EF4-FFF2-40B4-BE49-F238E27FC236}">
                <a16:creationId xmlns:a16="http://schemas.microsoft.com/office/drawing/2014/main" id="{08EFEED7-A3D1-19F6-DBBA-885811F32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9" r="6457" b="-2"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81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447BFF-3DD7-D84D-683B-9E765142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tx1"/>
                </a:solidFill>
              </a:rPr>
              <a:t>Ifous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0" name="Platshållare för innehåll 2">
            <a:extLst>
              <a:ext uri="{FF2B5EF4-FFF2-40B4-BE49-F238E27FC236}">
                <a16:creationId xmlns:a16="http://schemas.microsoft.com/office/drawing/2014/main" id="{555BB95F-BFBD-2711-C44F-441BF32BB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431882"/>
              </p:ext>
            </p:extLst>
          </p:nvPr>
        </p:nvGraphicFramePr>
        <p:xfrm>
          <a:off x="1592818" y="2361065"/>
          <a:ext cx="9760981" cy="449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nderrubrik 3">
            <a:extLst>
              <a:ext uri="{FF2B5EF4-FFF2-40B4-BE49-F238E27FC236}">
                <a16:creationId xmlns:a16="http://schemas.microsoft.com/office/drawing/2014/main" id="{31B0CB26-7EA9-F489-CCA6-34472518930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90359" y="1359269"/>
            <a:ext cx="9760981" cy="543282"/>
          </a:xfrm>
        </p:spPr>
        <p:txBody>
          <a:bodyPr/>
          <a:lstStyle/>
          <a:p>
            <a:r>
              <a:rPr lang="sv-SE" dirty="0">
                <a:latin typeface="+mn-lt"/>
              </a:rPr>
              <a:t>	Skolhuvudmännens forskningsinstitut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542D33-E471-5E31-13C9-CE024F3AD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978" y="5714375"/>
            <a:ext cx="1970368" cy="81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iskolornas riksförbund">
            <a:extLst>
              <a:ext uri="{FF2B5EF4-FFF2-40B4-BE49-F238E27FC236}">
                <a16:creationId xmlns:a16="http://schemas.microsoft.com/office/drawing/2014/main" id="{1659DF36-0B56-B1C0-84B1-CF128113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83" y="5842055"/>
            <a:ext cx="1992083" cy="6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E652B-DE82-F493-8B1D-B8D3F5D8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14" y="6046120"/>
            <a:ext cx="2161719" cy="4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4447B6F-CE78-CE7C-8FDA-EDE16192E653}"/>
              </a:ext>
            </a:extLst>
          </p:cNvPr>
          <p:cNvSpPr txBox="1"/>
          <p:nvPr/>
        </p:nvSpPr>
        <p:spPr>
          <a:xfrm>
            <a:off x="1602664" y="5990084"/>
            <a:ext cx="185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latin typeface="Trebuchet MS" panose="020B0703020202090204" pitchFamily="34" charset="0"/>
              </a:rPr>
              <a:t>Ideell förening</a:t>
            </a:r>
          </a:p>
        </p:txBody>
      </p:sp>
    </p:spTree>
    <p:extLst>
      <p:ext uri="{BB962C8B-B14F-4D97-AF65-F5344CB8AC3E}">
        <p14:creationId xmlns:p14="http://schemas.microsoft.com/office/powerpoint/2010/main" val="247087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1CAF7ED-2627-218B-4FD7-FE0867F1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sv-SE" sz="3700">
                <a:solidFill>
                  <a:srgbClr val="FFFFFF"/>
                </a:solidFill>
              </a:rPr>
              <a:t>VARFÖR ULF?</a:t>
            </a:r>
            <a:br>
              <a:rPr lang="sv-SE" sz="3700">
                <a:solidFill>
                  <a:srgbClr val="FFFFFF"/>
                </a:solidFill>
              </a:rPr>
            </a:br>
            <a:br>
              <a:rPr lang="sv-SE" sz="3700">
                <a:solidFill>
                  <a:srgbClr val="FFFFFF"/>
                </a:solidFill>
              </a:rPr>
            </a:br>
            <a:r>
              <a:rPr lang="sv-SE" sz="3700">
                <a:solidFill>
                  <a:srgbClr val="FFFFFF"/>
                </a:solidFill>
              </a:rPr>
              <a:t>Avsiktsförklaring 2017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3EAA56-6C8F-1EBE-C443-677952459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sv-SE" sz="2200">
                <a:solidFill>
                  <a:srgbClr val="FEFFFF"/>
                </a:solidFill>
              </a:rPr>
              <a:t>Försöksverksamhetens syfte: utveckla och pröva olika modeller för samverkan kring praktiknära forskning samt bidra till en stärkt vetenskaplig grund i förskollärar- och lärarutbildningarna.</a:t>
            </a:r>
          </a:p>
          <a:p>
            <a:r>
              <a:rPr lang="sv-SE" sz="2200">
                <a:solidFill>
                  <a:srgbClr val="FEFFFF"/>
                </a:solidFill>
              </a:rPr>
              <a:t>Långsiktighet (om 20 år är …)</a:t>
            </a:r>
          </a:p>
          <a:p>
            <a:r>
              <a:rPr lang="sv-SE" sz="2200">
                <a:solidFill>
                  <a:srgbClr val="FEFFFF"/>
                </a:solidFill>
              </a:rPr>
              <a:t>Nationell likvärdighet och hållbara strukturer – nära samarbete som vilar på insikten om det ömsesidiga beroendet …</a:t>
            </a:r>
          </a:p>
          <a:p>
            <a:r>
              <a:rPr lang="sv-SE" sz="2200">
                <a:solidFill>
                  <a:srgbClr val="FEFFFF"/>
                </a:solidFill>
              </a:rPr>
              <a:t>Utbildningsvetenskaplig forskning, innefattar många discipliner – tydligt kopplat till verksamhetsutveckling, hög kvalitet &amp; dokumenteras genom publikationer</a:t>
            </a:r>
          </a:p>
          <a:p>
            <a:endParaRPr lang="sv-SE" sz="22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0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C2BE2D0-E61E-6803-5AC8-48919565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sv-SE" sz="3700">
                <a:solidFill>
                  <a:srgbClr val="FFFFFF"/>
                </a:solidFill>
              </a:rPr>
              <a:t>Avsiktsförklaring 2017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56AEDA-999F-62A2-9B59-D645B5A6F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400">
                <a:solidFill>
                  <a:srgbClr val="FEFFFF"/>
                </a:solidFill>
              </a:rPr>
              <a:t>Modeller utifrån övergripande kategorier:</a:t>
            </a:r>
          </a:p>
          <a:p>
            <a:r>
              <a:rPr lang="sv-SE" sz="2400">
                <a:solidFill>
                  <a:srgbClr val="FEFFFF"/>
                </a:solidFill>
              </a:rPr>
              <a:t>Särskilda anställningar och uppdrag</a:t>
            </a:r>
          </a:p>
          <a:p>
            <a:r>
              <a:rPr lang="sv-SE" sz="2400">
                <a:solidFill>
                  <a:srgbClr val="FEFFFF"/>
                </a:solidFill>
              </a:rPr>
              <a:t>Aktiviteter utifrån skolans behov</a:t>
            </a:r>
          </a:p>
          <a:p>
            <a:r>
              <a:rPr lang="sv-SE" sz="2400">
                <a:solidFill>
                  <a:srgbClr val="FEFFFF"/>
                </a:solidFill>
              </a:rPr>
              <a:t>Skapandet av långsiktiga strukturer – möjliggöra för lärare, förskollärare, lärarstudenter och forskare att samverka kring F&amp;U</a:t>
            </a:r>
          </a:p>
          <a:p>
            <a:endParaRPr lang="sv-SE" sz="24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6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04997F-B3AF-4748-9670-DBE52AF0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sv-SE" sz="4100" b="1"/>
              <a:t>2017 – 2021  Försöksverksamheten</a:t>
            </a:r>
          </a:p>
        </p:txBody>
      </p:sp>
      <p:pic>
        <p:nvPicPr>
          <p:cNvPr id="5" name="Picture 4" descr="Koder på papper">
            <a:extLst>
              <a:ext uri="{FF2B5EF4-FFF2-40B4-BE49-F238E27FC236}">
                <a16:creationId xmlns:a16="http://schemas.microsoft.com/office/drawing/2014/main" id="{FBCB6A66-AA51-4895-B227-4274EFF58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05" r="1896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54E978-9D03-4A63-BE94-4EEFDA707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sv-SE" sz="1700"/>
              <a:t>Uppsala</a:t>
            </a:r>
          </a:p>
          <a:p>
            <a:r>
              <a:rPr lang="sv-SE" sz="1700"/>
              <a:t>Umeå</a:t>
            </a:r>
          </a:p>
          <a:p>
            <a:r>
              <a:rPr lang="sv-SE" sz="1700"/>
              <a:t>Göteborg</a:t>
            </a:r>
          </a:p>
          <a:p>
            <a:r>
              <a:rPr lang="sv-SE" sz="1700"/>
              <a:t>Karlstad</a:t>
            </a:r>
          </a:p>
          <a:p>
            <a:endParaRPr lang="sv-SE" sz="1700"/>
          </a:p>
          <a:p>
            <a:r>
              <a:rPr lang="sv-SE" sz="1700"/>
              <a:t>25 lärosäten</a:t>
            </a:r>
          </a:p>
          <a:p>
            <a:r>
              <a:rPr lang="sv-SE" sz="1700"/>
              <a:t>Närmare 200 huvudmän</a:t>
            </a:r>
          </a:p>
          <a:p>
            <a:r>
              <a:rPr lang="sv-SE" sz="1700"/>
              <a:t>Överenskommelser och avtal</a:t>
            </a:r>
          </a:p>
          <a:p>
            <a:endParaRPr lang="sv-SE" sz="1700"/>
          </a:p>
          <a:p>
            <a:r>
              <a:rPr lang="sv-SE" sz="1700"/>
              <a:t>Delrapport 2021, slutrapport 2022 (utvärdering).</a:t>
            </a:r>
          </a:p>
        </p:txBody>
      </p:sp>
    </p:spTree>
    <p:extLst>
      <p:ext uri="{BB962C8B-B14F-4D97-AF65-F5344CB8AC3E}">
        <p14:creationId xmlns:p14="http://schemas.microsoft.com/office/powerpoint/2010/main" val="151740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5534B9-9F91-41AD-AF26-2A272B00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sv-SE" sz="4000">
                <a:solidFill>
                  <a:srgbClr val="FFFFFF"/>
                </a:solidFill>
              </a:rPr>
              <a:t>Erfarenheter</a:t>
            </a:r>
          </a:p>
        </p:txBody>
      </p:sp>
      <p:graphicFrame>
        <p:nvGraphicFramePr>
          <p:cNvPr id="17" name="Platshållare för innehåll 2">
            <a:extLst>
              <a:ext uri="{FF2B5EF4-FFF2-40B4-BE49-F238E27FC236}">
                <a16:creationId xmlns:a16="http://schemas.microsoft.com/office/drawing/2014/main" id="{004EEFCF-5164-40C5-9053-267D8E463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51103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359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6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5534B9-9F91-41AD-AF26-2A272B00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Erfarenheter</a:t>
            </a:r>
          </a:p>
        </p:txBody>
      </p:sp>
      <p:grpSp>
        <p:nvGrpSpPr>
          <p:cNvPr id="51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9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17" name="Platshållare för innehåll 2">
            <a:extLst>
              <a:ext uri="{FF2B5EF4-FFF2-40B4-BE49-F238E27FC236}">
                <a16:creationId xmlns:a16="http://schemas.microsoft.com/office/drawing/2014/main" id="{08A32A24-0291-48FE-86F8-DD345287E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81291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195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pilkoppling 10"/>
          <p:cNvCxnSpPr/>
          <p:nvPr/>
        </p:nvCxnSpPr>
        <p:spPr>
          <a:xfrm>
            <a:off x="4754880" y="649224"/>
            <a:ext cx="245973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/>
          <p:cNvCxnSpPr/>
          <p:nvPr/>
        </p:nvCxnSpPr>
        <p:spPr>
          <a:xfrm>
            <a:off x="9089136" y="2377440"/>
            <a:ext cx="0" cy="187587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/>
          <p:cNvCxnSpPr/>
          <p:nvPr/>
        </p:nvCxnSpPr>
        <p:spPr>
          <a:xfrm flipH="1">
            <a:off x="2833497" y="2305645"/>
            <a:ext cx="9144" cy="194767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/>
          <p:cNvCxnSpPr/>
          <p:nvPr/>
        </p:nvCxnSpPr>
        <p:spPr>
          <a:xfrm>
            <a:off x="4893183" y="5522975"/>
            <a:ext cx="245973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5152644" y="6581001"/>
            <a:ext cx="2061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Fritt från Van de Ven (2007)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8023860" y="3051202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TEORI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5152644" y="816763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MODELLERA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5345811" y="4942010"/>
            <a:ext cx="165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VERKLIGHET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2952369" y="3094815"/>
            <a:ext cx="157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LÖSNING</a:t>
            </a:r>
          </a:p>
        </p:txBody>
      </p:sp>
      <p:sp>
        <p:nvSpPr>
          <p:cNvPr id="2" name="Vikt hörn 1"/>
          <p:cNvSpPr/>
          <p:nvPr/>
        </p:nvSpPr>
        <p:spPr>
          <a:xfrm rot="2356527">
            <a:off x="4714453" y="2400893"/>
            <a:ext cx="2412573" cy="1907286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5322981" y="2962661"/>
            <a:ext cx="1229869" cy="76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Upprepa </a:t>
            </a:r>
          </a:p>
          <a:p>
            <a:pPr algn="ctr"/>
            <a:r>
              <a:rPr lang="sv-SE" sz="1400" dirty="0"/>
              <a:t>&amp; </a:t>
            </a:r>
          </a:p>
          <a:p>
            <a:pPr algn="ctr"/>
            <a:r>
              <a:rPr lang="sv-SE" sz="1400" dirty="0"/>
              <a:t>anpassa</a:t>
            </a:r>
          </a:p>
        </p:txBody>
      </p:sp>
      <p:sp>
        <p:nvSpPr>
          <p:cNvPr id="4" name="Rektangel 3"/>
          <p:cNvSpPr/>
          <p:nvPr/>
        </p:nvSpPr>
        <p:spPr>
          <a:xfrm>
            <a:off x="8023860" y="92244"/>
            <a:ext cx="4046220" cy="220166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>
                <a:solidFill>
                  <a:schemeClr val="tx1"/>
                </a:solidFill>
              </a:rPr>
              <a:t>Teoribildning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Utforma, utveckla och rättfärdiga en teori genom abduktion, deduktion och induktion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Engagera kunskapsexperter inom relevanta discipliner och funktioner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</a:rPr>
              <a:t>Kräver konversationer med kunskapsexperter från relevanta discipliner och funktioner som har mött problemet likväl som granskning av litteratur.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Kriterium - validitet</a:t>
            </a:r>
          </a:p>
        </p:txBody>
      </p:sp>
      <p:sp>
        <p:nvSpPr>
          <p:cNvPr id="18" name="Rektangel 17"/>
          <p:cNvSpPr/>
          <p:nvPr/>
        </p:nvSpPr>
        <p:spPr>
          <a:xfrm>
            <a:off x="8023860" y="4507313"/>
            <a:ext cx="4046220" cy="220166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>
                <a:solidFill>
                  <a:schemeClr val="tx1"/>
                </a:solidFill>
              </a:rPr>
              <a:t>Problemformulering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Vem, vad, vart, när, varför?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Placera, grunda, diagnostisera och hitta innebörden av problemet – nära och från distans.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Engagera de som kan och har erfarenhet av problemet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</a:rPr>
              <a:t>Kräver möten och samtal med människor som har kunskap om problemet likväl som att granska litteratur gällande utbredning av problemet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Kriterium - relevans</a:t>
            </a:r>
          </a:p>
        </p:txBody>
      </p:sp>
      <p:sp>
        <p:nvSpPr>
          <p:cNvPr id="19" name="Rektangel 18"/>
          <p:cNvSpPr/>
          <p:nvPr/>
        </p:nvSpPr>
        <p:spPr>
          <a:xfrm>
            <a:off x="166878" y="4325233"/>
            <a:ext cx="4055364" cy="239548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>
                <a:solidFill>
                  <a:schemeClr val="tx1"/>
                </a:solidFill>
              </a:rPr>
              <a:t>Problemlösning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Kommunicera, tolka och förhandla resultat med avsedd publik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Engagera avsedd publik för att tolka betydelser och användning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</a:rPr>
              <a:t>Kräver mera komplexa former av kommunikation, som skrivna rapporter och presentationer av kunskapsöverföring. Sedan krävs konversationer gällande olika tolkningar för att förena olika intressen.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Kriterium - påverkan</a:t>
            </a:r>
          </a:p>
        </p:txBody>
      </p:sp>
      <p:sp>
        <p:nvSpPr>
          <p:cNvPr id="21" name="Rektangel 20"/>
          <p:cNvSpPr/>
          <p:nvPr/>
        </p:nvSpPr>
        <p:spPr>
          <a:xfrm>
            <a:off x="166878" y="92244"/>
            <a:ext cx="3920490" cy="21674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>
                <a:solidFill>
                  <a:schemeClr val="tx1"/>
                </a:solidFill>
              </a:rPr>
              <a:t>Forskningsdesign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Utveckla variations- eller process modeller för att studera teori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Engagera metodexperter och människor som ger tillgång till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</a:rPr>
              <a:t>Kräver råd från experter inom forskningsmetodik och människor som kan ge tillgång till data likväl som respondenters information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Kriterium – sannolikhet</a:t>
            </a:r>
          </a:p>
        </p:txBody>
      </p:sp>
      <p:sp>
        <p:nvSpPr>
          <p:cNvPr id="5" name="textruta 4"/>
          <p:cNvSpPr txBox="1"/>
          <p:nvPr/>
        </p:nvSpPr>
        <p:spPr>
          <a:xfrm rot="18580548">
            <a:off x="4261675" y="2167145"/>
            <a:ext cx="2321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Forskningsdesign</a:t>
            </a:r>
          </a:p>
        </p:txBody>
      </p:sp>
      <p:sp>
        <p:nvSpPr>
          <p:cNvPr id="10" name="textruta 9"/>
          <p:cNvSpPr txBox="1"/>
          <p:nvPr/>
        </p:nvSpPr>
        <p:spPr>
          <a:xfrm rot="2331169">
            <a:off x="5696765" y="2866536"/>
            <a:ext cx="230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Teoribildning</a:t>
            </a:r>
            <a:r>
              <a:rPr lang="sv-SE" dirty="0"/>
              <a:t> </a:t>
            </a:r>
          </a:p>
        </p:txBody>
      </p:sp>
      <p:sp>
        <p:nvSpPr>
          <p:cNvPr id="15" name="textruta 14"/>
          <p:cNvSpPr txBox="1"/>
          <p:nvPr/>
        </p:nvSpPr>
        <p:spPr>
          <a:xfrm rot="18515842">
            <a:off x="5972901" y="3670117"/>
            <a:ext cx="1783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Problemformulering</a:t>
            </a:r>
          </a:p>
        </p:txBody>
      </p:sp>
      <p:sp>
        <p:nvSpPr>
          <p:cNvPr id="16" name="textruta 15"/>
          <p:cNvSpPr txBox="1"/>
          <p:nvPr/>
        </p:nvSpPr>
        <p:spPr>
          <a:xfrm rot="2353457">
            <a:off x="4617551" y="4041376"/>
            <a:ext cx="2071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Problemlösning</a:t>
            </a:r>
          </a:p>
        </p:txBody>
      </p:sp>
      <p:sp>
        <p:nvSpPr>
          <p:cNvPr id="29" name="Högerböjd pil 28"/>
          <p:cNvSpPr/>
          <p:nvPr/>
        </p:nvSpPr>
        <p:spPr>
          <a:xfrm>
            <a:off x="5152644" y="2836777"/>
            <a:ext cx="589409" cy="10824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0" name="Vänsterböjd pil 29"/>
          <p:cNvSpPr/>
          <p:nvPr/>
        </p:nvSpPr>
        <p:spPr>
          <a:xfrm>
            <a:off x="5943781" y="2832388"/>
            <a:ext cx="649424" cy="10868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11191</TotalTime>
  <Words>922</Words>
  <Application>Microsoft Office PowerPoint</Application>
  <PresentationFormat>Bredbild</PresentationFormat>
  <Paragraphs>161</Paragraphs>
  <Slides>14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Symbol</vt:lpstr>
      <vt:lpstr>Trebuchet MS</vt:lpstr>
      <vt:lpstr>Office-tema</vt:lpstr>
      <vt:lpstr>ULF – en väg till ökad kunskap och kvalitet</vt:lpstr>
      <vt:lpstr>Vår halvtimme med er</vt:lpstr>
      <vt:lpstr>Ifous</vt:lpstr>
      <vt:lpstr>VARFÖR ULF?  Avsiktsförklaring 2017</vt:lpstr>
      <vt:lpstr>Avsiktsförklaring 2017</vt:lpstr>
      <vt:lpstr>2017 – 2021  Försöksverksamheten</vt:lpstr>
      <vt:lpstr>Erfarenheter</vt:lpstr>
      <vt:lpstr>Erfarenheter</vt:lpstr>
      <vt:lpstr>PowerPoint-presentation</vt:lpstr>
      <vt:lpstr>Lärdomar</vt:lpstr>
      <vt:lpstr>Avsiktsförklaring 2022</vt:lpstr>
      <vt:lpstr>ULF organisation 2022-2024 utöver den pågående basverksamheten</vt:lpstr>
      <vt:lpstr>Aktuella frågor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Ömsesidig respekt för varandras kunskaper</dc:title>
  <dc:creator>Elisabet Nihlfors</dc:creator>
  <cp:lastModifiedBy>Elisabet Nihlfors</cp:lastModifiedBy>
  <cp:revision>9</cp:revision>
  <dcterms:created xsi:type="dcterms:W3CDTF">2022-10-17T09:26:04Z</dcterms:created>
  <dcterms:modified xsi:type="dcterms:W3CDTF">2022-10-28T07:37:55Z</dcterms:modified>
</cp:coreProperties>
</file>